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32918400" cx="43891200"/>
  <p:notesSz cx="7053250" cy="9309100"/>
  <p:embeddedFontLst>
    <p:embeddedFont>
      <p:font typeface="Proxima Nova"/>
      <p:regular r:id="rId7"/>
      <p:bold r:id="rId8"/>
      <p:italic r:id="rId9"/>
      <p:boldItalic r:id="rId10"/>
    </p:embeddedFont>
    <p:embeddedFont>
      <p:font typeface="Proxima Nova Extrabold"/>
      <p:bold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0368">
          <p15:clr>
            <a:srgbClr val="A4A3A4"/>
          </p15:clr>
        </p15:guide>
        <p15:guide id="2" pos="17883">
          <p15:clr>
            <a:srgbClr val="A4A3A4"/>
          </p15:clr>
        </p15:guide>
        <p15:guide id="3" pos="987">
          <p15:clr>
            <a:srgbClr val="A4A3A4"/>
          </p15:clr>
        </p15:guide>
        <p15:guide id="4" pos="26715">
          <p15:clr>
            <a:srgbClr val="A4A3A4"/>
          </p15:clr>
        </p15:guide>
        <p15:guide id="5" pos="9874">
          <p15:clr>
            <a:srgbClr val="A4A3A4"/>
          </p15:clr>
        </p15:guide>
        <p15:guide id="6" pos="18597">
          <p15:clr>
            <a:srgbClr val="A4A3A4"/>
          </p15:clr>
        </p15:guide>
        <p15:guide id="7" pos="9051">
          <p15:clr>
            <a:srgbClr val="A4A3A4"/>
          </p15:clr>
        </p15:guide>
        <p15:guide id="8" orient="horz" pos="1987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0368" orient="horz"/>
        <p:guide pos="17883"/>
        <p:guide pos="987"/>
        <p:guide pos="26715"/>
        <p:guide pos="9874"/>
        <p:guide pos="18597"/>
        <p:guide pos="9051"/>
        <p:guide pos="19872"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1" Type="http://schemas.openxmlformats.org/officeDocument/2006/relationships/font" Target="fonts/ProximaNovaExtrabold-bold.fntdata"/><Relationship Id="rId10" Type="http://schemas.openxmlformats.org/officeDocument/2006/relationships/font" Target="fonts/ProximaNova-boldItalic.fntdata"/><Relationship Id="rId9" Type="http://schemas.openxmlformats.org/officeDocument/2006/relationships/font" Target="fonts/ProximaNova-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ProximaNova-regular.fntdata"/><Relationship Id="rId8" Type="http://schemas.openxmlformats.org/officeDocument/2006/relationships/font" Target="fonts/ProximaNova-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55938" cy="4667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995738" y="0"/>
            <a:ext cx="3055937" cy="4667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433513" y="1163638"/>
            <a:ext cx="4186237"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04850" y="4479925"/>
            <a:ext cx="5643563" cy="3665538"/>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42375"/>
            <a:ext cx="3055938" cy="466725"/>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995738" y="8842375"/>
            <a:ext cx="3055937" cy="466725"/>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p:nvPr>
            <p:ph idx="2" type="sldImg"/>
          </p:nvPr>
        </p:nvSpPr>
        <p:spPr>
          <a:xfrm>
            <a:off x="1433513" y="1163638"/>
            <a:ext cx="4186237"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p1:notes"/>
          <p:cNvSpPr txBox="1"/>
          <p:nvPr>
            <p:ph idx="1" type="body"/>
          </p:nvPr>
        </p:nvSpPr>
        <p:spPr>
          <a:xfrm>
            <a:off x="704850" y="4479925"/>
            <a:ext cx="5643563" cy="36655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p1:notes"/>
          <p:cNvSpPr txBox="1"/>
          <p:nvPr>
            <p:ph idx="12" type="sldNum"/>
          </p:nvPr>
        </p:nvSpPr>
        <p:spPr>
          <a:xfrm>
            <a:off x="3995738" y="8842375"/>
            <a:ext cx="3055937" cy="466725"/>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2194560" y="7680968"/>
            <a:ext cx="39502080" cy="21724623"/>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3291840" y="10226046"/>
            <a:ext cx="37307520" cy="7056119"/>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6583680" y="18653760"/>
            <a:ext cx="30723840" cy="8412480"/>
          </a:xfrm>
          <a:prstGeom prst="rect">
            <a:avLst/>
          </a:prstGeom>
          <a:noFill/>
          <a:ln>
            <a:noFill/>
          </a:ln>
        </p:spPr>
        <p:txBody>
          <a:bodyPr anchorCtr="0" anchor="t" bIns="209000" lIns="418000" spcFirstLastPara="1" rIns="418000" wrap="square" tIns="209000">
            <a:normAutofit/>
          </a:bodyPr>
          <a:lstStyle>
            <a:lvl1pPr lvl="0" algn="ctr">
              <a:spcBef>
                <a:spcPts val="2757"/>
              </a:spcBef>
              <a:spcAft>
                <a:spcPts val="0"/>
              </a:spcAft>
              <a:buClr>
                <a:srgbClr val="8B8B8B"/>
              </a:buClr>
              <a:buSzPts val="13787"/>
              <a:buNone/>
              <a:defRPr>
                <a:solidFill>
                  <a:srgbClr val="8B8B8B"/>
                </a:solidFill>
              </a:defRPr>
            </a:lvl1pPr>
            <a:lvl2pPr lvl="1" algn="ctr">
              <a:spcBef>
                <a:spcPts val="2417"/>
              </a:spcBef>
              <a:spcAft>
                <a:spcPts val="0"/>
              </a:spcAft>
              <a:buClr>
                <a:srgbClr val="8B8B8B"/>
              </a:buClr>
              <a:buSzPts val="12087"/>
              <a:buNone/>
              <a:defRPr>
                <a:solidFill>
                  <a:srgbClr val="8B8B8B"/>
                </a:solidFill>
              </a:defRPr>
            </a:lvl2pPr>
            <a:lvl3pPr lvl="2" algn="ctr">
              <a:spcBef>
                <a:spcPts val="2077"/>
              </a:spcBef>
              <a:spcAft>
                <a:spcPts val="0"/>
              </a:spcAft>
              <a:buClr>
                <a:srgbClr val="8B8B8B"/>
              </a:buClr>
              <a:buSzPts val="10387"/>
              <a:buNone/>
              <a:defRPr>
                <a:solidFill>
                  <a:srgbClr val="8B8B8B"/>
                </a:solidFill>
              </a:defRPr>
            </a:lvl3pPr>
            <a:lvl4pPr lvl="3" algn="ctr">
              <a:spcBef>
                <a:spcPts val="1719"/>
              </a:spcBef>
              <a:spcAft>
                <a:spcPts val="0"/>
              </a:spcAft>
              <a:buClr>
                <a:srgbClr val="8B8B8B"/>
              </a:buClr>
              <a:buSzPts val="8593"/>
              <a:buNone/>
              <a:defRPr>
                <a:solidFill>
                  <a:srgbClr val="8B8B8B"/>
                </a:solidFill>
              </a:defRPr>
            </a:lvl4pPr>
            <a:lvl5pPr lvl="4" algn="ctr">
              <a:spcBef>
                <a:spcPts val="1719"/>
              </a:spcBef>
              <a:spcAft>
                <a:spcPts val="0"/>
              </a:spcAft>
              <a:buClr>
                <a:srgbClr val="8B8B8B"/>
              </a:buClr>
              <a:buSzPts val="8593"/>
              <a:buNone/>
              <a:defRPr>
                <a:solidFill>
                  <a:srgbClr val="8B8B8B"/>
                </a:solidFill>
              </a:defRPr>
            </a:lvl5pPr>
            <a:lvl6pPr lvl="5" algn="ctr">
              <a:spcBef>
                <a:spcPts val="1719"/>
              </a:spcBef>
              <a:spcAft>
                <a:spcPts val="0"/>
              </a:spcAft>
              <a:buClr>
                <a:srgbClr val="8B8B8B"/>
              </a:buClr>
              <a:buSzPts val="8593"/>
              <a:buNone/>
              <a:defRPr>
                <a:solidFill>
                  <a:srgbClr val="8B8B8B"/>
                </a:solidFill>
              </a:defRPr>
            </a:lvl6pPr>
            <a:lvl7pPr lvl="6" algn="ctr">
              <a:spcBef>
                <a:spcPts val="1719"/>
              </a:spcBef>
              <a:spcAft>
                <a:spcPts val="0"/>
              </a:spcAft>
              <a:buClr>
                <a:srgbClr val="8B8B8B"/>
              </a:buClr>
              <a:buSzPts val="8593"/>
              <a:buNone/>
              <a:defRPr>
                <a:solidFill>
                  <a:srgbClr val="8B8B8B"/>
                </a:solidFill>
              </a:defRPr>
            </a:lvl7pPr>
            <a:lvl8pPr lvl="7" algn="ctr">
              <a:spcBef>
                <a:spcPts val="1719"/>
              </a:spcBef>
              <a:spcAft>
                <a:spcPts val="0"/>
              </a:spcAft>
              <a:buClr>
                <a:srgbClr val="8B8B8B"/>
              </a:buClr>
              <a:buSzPts val="8593"/>
              <a:buNone/>
              <a:defRPr>
                <a:solidFill>
                  <a:srgbClr val="8B8B8B"/>
                </a:solidFill>
              </a:defRPr>
            </a:lvl8pPr>
            <a:lvl9pPr lvl="8" algn="ctr">
              <a:spcBef>
                <a:spcPts val="1719"/>
              </a:spcBef>
              <a:spcAft>
                <a:spcPts val="0"/>
              </a:spcAft>
              <a:buClr>
                <a:srgbClr val="8B8B8B"/>
              </a:buClr>
              <a:buSzPts val="8593"/>
              <a:buNone/>
              <a:defRPr>
                <a:solidFill>
                  <a:srgbClr val="8B8B8B"/>
                </a:solidFill>
              </a:defRPr>
            </a:lvl9pPr>
          </a:lstStyle>
          <a:p/>
        </p:txBody>
      </p:sp>
      <p:sp>
        <p:nvSpPr>
          <p:cNvPr id="24" name="Google Shape;24;p3"/>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3"/>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
          <p:cNvSpPr txBox="1"/>
          <p:nvPr>
            <p:ph type="title"/>
          </p:nvPr>
        </p:nvSpPr>
        <p:spPr>
          <a:xfrm>
            <a:off x="3467102" y="21153123"/>
            <a:ext cx="37307520" cy="6537960"/>
          </a:xfrm>
          <a:prstGeom prst="rect">
            <a:avLst/>
          </a:prstGeom>
          <a:noFill/>
          <a:ln>
            <a:noFill/>
          </a:ln>
        </p:spPr>
        <p:txBody>
          <a:bodyPr anchorCtr="0" anchor="t" bIns="209000" lIns="418000" spcFirstLastPara="1" rIns="418000" wrap="square" tIns="209000">
            <a:normAutofit/>
          </a:bodyPr>
          <a:lstStyle>
            <a:lvl1pPr lvl="0" algn="l">
              <a:spcBef>
                <a:spcPts val="0"/>
              </a:spcBef>
              <a:spcAft>
                <a:spcPts val="0"/>
              </a:spcAft>
              <a:buClr>
                <a:schemeClr val="dk1"/>
              </a:buClr>
              <a:buSzPts val="17282"/>
              <a:buFont typeface="Calibri"/>
              <a:buNone/>
              <a:defRPr b="1" sz="17282"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
          <p:cNvSpPr txBox="1"/>
          <p:nvPr>
            <p:ph idx="1" type="body"/>
          </p:nvPr>
        </p:nvSpPr>
        <p:spPr>
          <a:xfrm>
            <a:off x="3467102" y="13952225"/>
            <a:ext cx="37307520" cy="7200898"/>
          </a:xfrm>
          <a:prstGeom prst="rect">
            <a:avLst/>
          </a:prstGeom>
          <a:noFill/>
          <a:ln>
            <a:noFill/>
          </a:ln>
        </p:spPr>
        <p:txBody>
          <a:bodyPr anchorCtr="0" anchor="b" bIns="209000" lIns="418000" spcFirstLastPara="1" rIns="418000" wrap="square" tIns="209000">
            <a:normAutofit/>
          </a:bodyPr>
          <a:lstStyle>
            <a:lvl1pPr indent="-228600" lvl="0" marL="457200" algn="l">
              <a:spcBef>
                <a:spcPts val="1719"/>
              </a:spcBef>
              <a:spcAft>
                <a:spcPts val="0"/>
              </a:spcAft>
              <a:buClr>
                <a:srgbClr val="8B8B8B"/>
              </a:buClr>
              <a:buSzPts val="8593"/>
              <a:buNone/>
              <a:defRPr sz="8593">
                <a:solidFill>
                  <a:srgbClr val="8B8B8B"/>
                </a:solidFill>
              </a:defRPr>
            </a:lvl1pPr>
            <a:lvl2pPr indent="-228600" lvl="1" marL="914400" algn="l">
              <a:spcBef>
                <a:spcPts val="1549"/>
              </a:spcBef>
              <a:spcAft>
                <a:spcPts val="0"/>
              </a:spcAft>
              <a:buClr>
                <a:srgbClr val="8B8B8B"/>
              </a:buClr>
              <a:buSzPts val="7743"/>
              <a:buNone/>
              <a:defRPr sz="7743">
                <a:solidFill>
                  <a:srgbClr val="8B8B8B"/>
                </a:solidFill>
              </a:defRPr>
            </a:lvl2pPr>
            <a:lvl3pPr indent="-228600" lvl="2" marL="1371600" algn="l">
              <a:spcBef>
                <a:spcPts val="1379"/>
              </a:spcBef>
              <a:spcAft>
                <a:spcPts val="0"/>
              </a:spcAft>
              <a:buClr>
                <a:srgbClr val="8B8B8B"/>
              </a:buClr>
              <a:buSzPts val="6893"/>
              <a:buNone/>
              <a:defRPr sz="6893">
                <a:solidFill>
                  <a:srgbClr val="8B8B8B"/>
                </a:solidFill>
              </a:defRPr>
            </a:lvl3pPr>
            <a:lvl4pPr indent="-228600" lvl="3" marL="1828800" algn="l">
              <a:spcBef>
                <a:spcPts val="1209"/>
              </a:spcBef>
              <a:spcAft>
                <a:spcPts val="0"/>
              </a:spcAft>
              <a:buClr>
                <a:srgbClr val="8B8B8B"/>
              </a:buClr>
              <a:buSzPts val="6043"/>
              <a:buNone/>
              <a:defRPr sz="6043">
                <a:solidFill>
                  <a:srgbClr val="8B8B8B"/>
                </a:solidFill>
              </a:defRPr>
            </a:lvl4pPr>
            <a:lvl5pPr indent="-228600" lvl="4" marL="2286000" algn="l">
              <a:spcBef>
                <a:spcPts val="1209"/>
              </a:spcBef>
              <a:spcAft>
                <a:spcPts val="0"/>
              </a:spcAft>
              <a:buClr>
                <a:srgbClr val="8B8B8B"/>
              </a:buClr>
              <a:buSzPts val="6043"/>
              <a:buNone/>
              <a:defRPr sz="6043">
                <a:solidFill>
                  <a:srgbClr val="8B8B8B"/>
                </a:solidFill>
              </a:defRPr>
            </a:lvl5pPr>
            <a:lvl6pPr indent="-228600" lvl="5" marL="2743200" algn="l">
              <a:spcBef>
                <a:spcPts val="1209"/>
              </a:spcBef>
              <a:spcAft>
                <a:spcPts val="0"/>
              </a:spcAft>
              <a:buClr>
                <a:srgbClr val="8B8B8B"/>
              </a:buClr>
              <a:buSzPts val="6043"/>
              <a:buNone/>
              <a:defRPr sz="6043">
                <a:solidFill>
                  <a:srgbClr val="8B8B8B"/>
                </a:solidFill>
              </a:defRPr>
            </a:lvl6pPr>
            <a:lvl7pPr indent="-228600" lvl="6" marL="3200400" algn="l">
              <a:spcBef>
                <a:spcPts val="1209"/>
              </a:spcBef>
              <a:spcAft>
                <a:spcPts val="0"/>
              </a:spcAft>
              <a:buClr>
                <a:srgbClr val="8B8B8B"/>
              </a:buClr>
              <a:buSzPts val="6043"/>
              <a:buNone/>
              <a:defRPr sz="6043">
                <a:solidFill>
                  <a:srgbClr val="8B8B8B"/>
                </a:solidFill>
              </a:defRPr>
            </a:lvl7pPr>
            <a:lvl8pPr indent="-228600" lvl="7" marL="3657600" algn="l">
              <a:spcBef>
                <a:spcPts val="1209"/>
              </a:spcBef>
              <a:spcAft>
                <a:spcPts val="0"/>
              </a:spcAft>
              <a:buClr>
                <a:srgbClr val="8B8B8B"/>
              </a:buClr>
              <a:buSzPts val="6043"/>
              <a:buNone/>
              <a:defRPr sz="6043">
                <a:solidFill>
                  <a:srgbClr val="8B8B8B"/>
                </a:solidFill>
              </a:defRPr>
            </a:lvl8pPr>
            <a:lvl9pPr indent="-228600" lvl="8" marL="4114800" algn="l">
              <a:spcBef>
                <a:spcPts val="1209"/>
              </a:spcBef>
              <a:spcAft>
                <a:spcPts val="0"/>
              </a:spcAft>
              <a:buClr>
                <a:srgbClr val="8B8B8B"/>
              </a:buClr>
              <a:buSzPts val="6043"/>
              <a:buNone/>
              <a:defRPr sz="6043">
                <a:solidFill>
                  <a:srgbClr val="8B8B8B"/>
                </a:solidFill>
              </a:defRPr>
            </a:lvl9pPr>
          </a:lstStyle>
          <a:p/>
        </p:txBody>
      </p:sp>
      <p:sp>
        <p:nvSpPr>
          <p:cNvPr id="30" name="Google Shape;30;p4"/>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5"/>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5"/>
          <p:cNvSpPr txBox="1"/>
          <p:nvPr>
            <p:ph idx="1" type="body"/>
          </p:nvPr>
        </p:nvSpPr>
        <p:spPr>
          <a:xfrm>
            <a:off x="9654546" y="36865563"/>
            <a:ext cx="86540338" cy="104279701"/>
          </a:xfrm>
          <a:prstGeom prst="rect">
            <a:avLst/>
          </a:prstGeom>
          <a:noFill/>
          <a:ln>
            <a:noFill/>
          </a:ln>
        </p:spPr>
        <p:txBody>
          <a:bodyPr anchorCtr="0" anchor="t" bIns="209000" lIns="418000" spcFirstLastPara="1" rIns="418000" wrap="square" tIns="209000">
            <a:normAutofit/>
          </a:bodyPr>
          <a:lstStyle>
            <a:lvl1pPr indent="-996125" lvl="0" marL="457200" algn="l">
              <a:spcBef>
                <a:spcPts val="2417"/>
              </a:spcBef>
              <a:spcAft>
                <a:spcPts val="0"/>
              </a:spcAft>
              <a:buClr>
                <a:schemeClr val="dk1"/>
              </a:buClr>
              <a:buSzPts val="12087"/>
              <a:buChar char="•"/>
              <a:defRPr sz="12087"/>
            </a:lvl1pPr>
            <a:lvl2pPr indent="-888175" lvl="1" marL="914400" algn="l">
              <a:spcBef>
                <a:spcPts val="2077"/>
              </a:spcBef>
              <a:spcAft>
                <a:spcPts val="0"/>
              </a:spcAft>
              <a:buClr>
                <a:schemeClr val="dk1"/>
              </a:buClr>
              <a:buSzPts val="10387"/>
              <a:buChar char="–"/>
              <a:defRPr sz="10387"/>
            </a:lvl2pPr>
            <a:lvl3pPr indent="-774256" lvl="2" marL="1371600" algn="l">
              <a:spcBef>
                <a:spcPts val="1719"/>
              </a:spcBef>
              <a:spcAft>
                <a:spcPts val="0"/>
              </a:spcAft>
              <a:buClr>
                <a:schemeClr val="dk1"/>
              </a:buClr>
              <a:buSzPts val="8593"/>
              <a:buChar char="•"/>
              <a:defRPr sz="8593"/>
            </a:lvl3pPr>
            <a:lvl4pPr indent="-720280" lvl="3" marL="1828800" algn="l">
              <a:spcBef>
                <a:spcPts val="1549"/>
              </a:spcBef>
              <a:spcAft>
                <a:spcPts val="0"/>
              </a:spcAft>
              <a:buClr>
                <a:schemeClr val="dk1"/>
              </a:buClr>
              <a:buSzPts val="7743"/>
              <a:buChar char="–"/>
              <a:defRPr sz="7743"/>
            </a:lvl4pPr>
            <a:lvl5pPr indent="-720280" lvl="4" marL="2286000" algn="l">
              <a:spcBef>
                <a:spcPts val="1549"/>
              </a:spcBef>
              <a:spcAft>
                <a:spcPts val="0"/>
              </a:spcAft>
              <a:buClr>
                <a:schemeClr val="dk1"/>
              </a:buClr>
              <a:buSzPts val="7743"/>
              <a:buChar char="»"/>
              <a:defRPr sz="7743"/>
            </a:lvl5pPr>
            <a:lvl6pPr indent="-720280" lvl="5" marL="2743200" algn="l">
              <a:spcBef>
                <a:spcPts val="1549"/>
              </a:spcBef>
              <a:spcAft>
                <a:spcPts val="0"/>
              </a:spcAft>
              <a:buClr>
                <a:schemeClr val="dk1"/>
              </a:buClr>
              <a:buSzPts val="7743"/>
              <a:buChar char="•"/>
              <a:defRPr sz="7743"/>
            </a:lvl6pPr>
            <a:lvl7pPr indent="-720280" lvl="6" marL="3200400" algn="l">
              <a:spcBef>
                <a:spcPts val="1549"/>
              </a:spcBef>
              <a:spcAft>
                <a:spcPts val="0"/>
              </a:spcAft>
              <a:buClr>
                <a:schemeClr val="dk1"/>
              </a:buClr>
              <a:buSzPts val="7743"/>
              <a:buChar char="•"/>
              <a:defRPr sz="7743"/>
            </a:lvl7pPr>
            <a:lvl8pPr indent="-720280" lvl="7" marL="3657600" algn="l">
              <a:spcBef>
                <a:spcPts val="1549"/>
              </a:spcBef>
              <a:spcAft>
                <a:spcPts val="0"/>
              </a:spcAft>
              <a:buClr>
                <a:schemeClr val="dk1"/>
              </a:buClr>
              <a:buSzPts val="7743"/>
              <a:buChar char="•"/>
              <a:defRPr sz="7743"/>
            </a:lvl8pPr>
            <a:lvl9pPr indent="-720280" lvl="8" marL="4114800" algn="l">
              <a:spcBef>
                <a:spcPts val="1549"/>
              </a:spcBef>
              <a:spcAft>
                <a:spcPts val="0"/>
              </a:spcAft>
              <a:buClr>
                <a:schemeClr val="dk1"/>
              </a:buClr>
              <a:buSzPts val="7743"/>
              <a:buChar char="•"/>
              <a:defRPr sz="7743"/>
            </a:lvl9pPr>
          </a:lstStyle>
          <a:p/>
        </p:txBody>
      </p:sp>
      <p:sp>
        <p:nvSpPr>
          <p:cNvPr id="36" name="Google Shape;36;p5"/>
          <p:cNvSpPr txBox="1"/>
          <p:nvPr>
            <p:ph idx="2" type="body"/>
          </p:nvPr>
        </p:nvSpPr>
        <p:spPr>
          <a:xfrm>
            <a:off x="96926407" y="36865563"/>
            <a:ext cx="86540342" cy="104279701"/>
          </a:xfrm>
          <a:prstGeom prst="rect">
            <a:avLst/>
          </a:prstGeom>
          <a:noFill/>
          <a:ln>
            <a:noFill/>
          </a:ln>
        </p:spPr>
        <p:txBody>
          <a:bodyPr anchorCtr="0" anchor="t" bIns="209000" lIns="418000" spcFirstLastPara="1" rIns="418000" wrap="square" tIns="209000">
            <a:normAutofit/>
          </a:bodyPr>
          <a:lstStyle>
            <a:lvl1pPr indent="-996125" lvl="0" marL="457200" algn="l">
              <a:spcBef>
                <a:spcPts val="2417"/>
              </a:spcBef>
              <a:spcAft>
                <a:spcPts val="0"/>
              </a:spcAft>
              <a:buClr>
                <a:schemeClr val="dk1"/>
              </a:buClr>
              <a:buSzPts val="12087"/>
              <a:buChar char="•"/>
              <a:defRPr sz="12087"/>
            </a:lvl1pPr>
            <a:lvl2pPr indent="-888175" lvl="1" marL="914400" algn="l">
              <a:spcBef>
                <a:spcPts val="2077"/>
              </a:spcBef>
              <a:spcAft>
                <a:spcPts val="0"/>
              </a:spcAft>
              <a:buClr>
                <a:schemeClr val="dk1"/>
              </a:buClr>
              <a:buSzPts val="10387"/>
              <a:buChar char="–"/>
              <a:defRPr sz="10387"/>
            </a:lvl2pPr>
            <a:lvl3pPr indent="-774256" lvl="2" marL="1371600" algn="l">
              <a:spcBef>
                <a:spcPts val="1719"/>
              </a:spcBef>
              <a:spcAft>
                <a:spcPts val="0"/>
              </a:spcAft>
              <a:buClr>
                <a:schemeClr val="dk1"/>
              </a:buClr>
              <a:buSzPts val="8593"/>
              <a:buChar char="•"/>
              <a:defRPr sz="8593"/>
            </a:lvl3pPr>
            <a:lvl4pPr indent="-720280" lvl="3" marL="1828800" algn="l">
              <a:spcBef>
                <a:spcPts val="1549"/>
              </a:spcBef>
              <a:spcAft>
                <a:spcPts val="0"/>
              </a:spcAft>
              <a:buClr>
                <a:schemeClr val="dk1"/>
              </a:buClr>
              <a:buSzPts val="7743"/>
              <a:buChar char="–"/>
              <a:defRPr sz="7743"/>
            </a:lvl4pPr>
            <a:lvl5pPr indent="-720280" lvl="4" marL="2286000" algn="l">
              <a:spcBef>
                <a:spcPts val="1549"/>
              </a:spcBef>
              <a:spcAft>
                <a:spcPts val="0"/>
              </a:spcAft>
              <a:buClr>
                <a:schemeClr val="dk1"/>
              </a:buClr>
              <a:buSzPts val="7743"/>
              <a:buChar char="»"/>
              <a:defRPr sz="7743"/>
            </a:lvl5pPr>
            <a:lvl6pPr indent="-720280" lvl="5" marL="2743200" algn="l">
              <a:spcBef>
                <a:spcPts val="1549"/>
              </a:spcBef>
              <a:spcAft>
                <a:spcPts val="0"/>
              </a:spcAft>
              <a:buClr>
                <a:schemeClr val="dk1"/>
              </a:buClr>
              <a:buSzPts val="7743"/>
              <a:buChar char="•"/>
              <a:defRPr sz="7743"/>
            </a:lvl6pPr>
            <a:lvl7pPr indent="-720280" lvl="6" marL="3200400" algn="l">
              <a:spcBef>
                <a:spcPts val="1549"/>
              </a:spcBef>
              <a:spcAft>
                <a:spcPts val="0"/>
              </a:spcAft>
              <a:buClr>
                <a:schemeClr val="dk1"/>
              </a:buClr>
              <a:buSzPts val="7743"/>
              <a:buChar char="•"/>
              <a:defRPr sz="7743"/>
            </a:lvl7pPr>
            <a:lvl8pPr indent="-720280" lvl="7" marL="3657600" algn="l">
              <a:spcBef>
                <a:spcPts val="1549"/>
              </a:spcBef>
              <a:spcAft>
                <a:spcPts val="0"/>
              </a:spcAft>
              <a:buClr>
                <a:schemeClr val="dk1"/>
              </a:buClr>
              <a:buSzPts val="7743"/>
              <a:buChar char="•"/>
              <a:defRPr sz="7743"/>
            </a:lvl8pPr>
            <a:lvl9pPr indent="-720280" lvl="8" marL="4114800" algn="l">
              <a:spcBef>
                <a:spcPts val="1549"/>
              </a:spcBef>
              <a:spcAft>
                <a:spcPts val="0"/>
              </a:spcAft>
              <a:buClr>
                <a:schemeClr val="dk1"/>
              </a:buClr>
              <a:buSzPts val="7743"/>
              <a:buChar char="•"/>
              <a:defRPr sz="7743"/>
            </a:lvl9pPr>
          </a:lstStyle>
          <a:p/>
        </p:txBody>
      </p:sp>
      <p:sp>
        <p:nvSpPr>
          <p:cNvPr id="37" name="Google Shape;37;p5"/>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6"/>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981"/>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2194567" y="7368544"/>
            <a:ext cx="19392902" cy="3070859"/>
          </a:xfrm>
          <a:prstGeom prst="rect">
            <a:avLst/>
          </a:prstGeom>
          <a:noFill/>
          <a:ln>
            <a:noFill/>
          </a:ln>
        </p:spPr>
        <p:txBody>
          <a:bodyPr anchorCtr="0" anchor="b" bIns="209000" lIns="418000" spcFirstLastPara="1" rIns="418000" wrap="square" tIns="209000">
            <a:normAutofit/>
          </a:bodyPr>
          <a:lstStyle>
            <a:lvl1pPr indent="-228600" lvl="0" marL="457200" algn="l">
              <a:spcBef>
                <a:spcPts val="2077"/>
              </a:spcBef>
              <a:spcAft>
                <a:spcPts val="0"/>
              </a:spcAft>
              <a:buClr>
                <a:schemeClr val="dk1"/>
              </a:buClr>
              <a:buSzPts val="10387"/>
              <a:buNone/>
              <a:defRPr b="1" sz="10387"/>
            </a:lvl1pPr>
            <a:lvl2pPr indent="-228600" lvl="1" marL="914400" algn="l">
              <a:spcBef>
                <a:spcPts val="1719"/>
              </a:spcBef>
              <a:spcAft>
                <a:spcPts val="0"/>
              </a:spcAft>
              <a:buClr>
                <a:schemeClr val="dk1"/>
              </a:buClr>
              <a:buSzPts val="8593"/>
              <a:buNone/>
              <a:defRPr b="1" sz="8593"/>
            </a:lvl2pPr>
            <a:lvl3pPr indent="-228600" lvl="2" marL="1371600" algn="l">
              <a:spcBef>
                <a:spcPts val="1549"/>
              </a:spcBef>
              <a:spcAft>
                <a:spcPts val="0"/>
              </a:spcAft>
              <a:buClr>
                <a:schemeClr val="dk1"/>
              </a:buClr>
              <a:buSzPts val="7743"/>
              <a:buNone/>
              <a:defRPr b="1" sz="7743"/>
            </a:lvl3pPr>
            <a:lvl4pPr indent="-228600" lvl="3" marL="1828800" algn="l">
              <a:spcBef>
                <a:spcPts val="1379"/>
              </a:spcBef>
              <a:spcAft>
                <a:spcPts val="0"/>
              </a:spcAft>
              <a:buClr>
                <a:schemeClr val="dk1"/>
              </a:buClr>
              <a:buSzPts val="6893"/>
              <a:buNone/>
              <a:defRPr b="1" sz="6893"/>
            </a:lvl4pPr>
            <a:lvl5pPr indent="-228600" lvl="4" marL="2286000" algn="l">
              <a:spcBef>
                <a:spcPts val="1379"/>
              </a:spcBef>
              <a:spcAft>
                <a:spcPts val="0"/>
              </a:spcAft>
              <a:buClr>
                <a:schemeClr val="dk1"/>
              </a:buClr>
              <a:buSzPts val="6893"/>
              <a:buNone/>
              <a:defRPr b="1" sz="6893"/>
            </a:lvl5pPr>
            <a:lvl6pPr indent="-228600" lvl="5" marL="2743200" algn="l">
              <a:spcBef>
                <a:spcPts val="1379"/>
              </a:spcBef>
              <a:spcAft>
                <a:spcPts val="0"/>
              </a:spcAft>
              <a:buClr>
                <a:schemeClr val="dk1"/>
              </a:buClr>
              <a:buSzPts val="6893"/>
              <a:buNone/>
              <a:defRPr b="1" sz="6893"/>
            </a:lvl6pPr>
            <a:lvl7pPr indent="-228600" lvl="6" marL="3200400" algn="l">
              <a:spcBef>
                <a:spcPts val="1379"/>
              </a:spcBef>
              <a:spcAft>
                <a:spcPts val="0"/>
              </a:spcAft>
              <a:buClr>
                <a:schemeClr val="dk1"/>
              </a:buClr>
              <a:buSzPts val="6893"/>
              <a:buNone/>
              <a:defRPr b="1" sz="6893"/>
            </a:lvl7pPr>
            <a:lvl8pPr indent="-228600" lvl="7" marL="3657600" algn="l">
              <a:spcBef>
                <a:spcPts val="1379"/>
              </a:spcBef>
              <a:spcAft>
                <a:spcPts val="0"/>
              </a:spcAft>
              <a:buClr>
                <a:schemeClr val="dk1"/>
              </a:buClr>
              <a:buSzPts val="6893"/>
              <a:buNone/>
              <a:defRPr b="1" sz="6893"/>
            </a:lvl8pPr>
            <a:lvl9pPr indent="-228600" lvl="8" marL="4114800" algn="l">
              <a:spcBef>
                <a:spcPts val="1379"/>
              </a:spcBef>
              <a:spcAft>
                <a:spcPts val="0"/>
              </a:spcAft>
              <a:buClr>
                <a:schemeClr val="dk1"/>
              </a:buClr>
              <a:buSzPts val="6893"/>
              <a:buNone/>
              <a:defRPr b="1" sz="6893"/>
            </a:lvl9pPr>
          </a:lstStyle>
          <a:p/>
        </p:txBody>
      </p:sp>
      <p:sp>
        <p:nvSpPr>
          <p:cNvPr id="43" name="Google Shape;43;p6"/>
          <p:cNvSpPr txBox="1"/>
          <p:nvPr>
            <p:ph idx="2" type="body"/>
          </p:nvPr>
        </p:nvSpPr>
        <p:spPr>
          <a:xfrm>
            <a:off x="2194567" y="10439403"/>
            <a:ext cx="19392902" cy="18966181"/>
          </a:xfrm>
          <a:prstGeom prst="rect">
            <a:avLst/>
          </a:prstGeom>
          <a:noFill/>
          <a:ln>
            <a:noFill/>
          </a:ln>
        </p:spPr>
        <p:txBody>
          <a:bodyPr anchorCtr="0" anchor="t" bIns="209000" lIns="418000" spcFirstLastPara="1" rIns="418000" wrap="square" tIns="209000">
            <a:normAutofit/>
          </a:bodyPr>
          <a:lstStyle>
            <a:lvl1pPr indent="-888175" lvl="0" marL="457200" algn="l">
              <a:spcBef>
                <a:spcPts val="2077"/>
              </a:spcBef>
              <a:spcAft>
                <a:spcPts val="0"/>
              </a:spcAft>
              <a:buClr>
                <a:schemeClr val="dk1"/>
              </a:buClr>
              <a:buSzPts val="10387"/>
              <a:buChar char="•"/>
              <a:defRPr sz="10387"/>
            </a:lvl1pPr>
            <a:lvl2pPr indent="-774256" lvl="1" marL="914400" algn="l">
              <a:spcBef>
                <a:spcPts val="1719"/>
              </a:spcBef>
              <a:spcAft>
                <a:spcPts val="0"/>
              </a:spcAft>
              <a:buClr>
                <a:schemeClr val="dk1"/>
              </a:buClr>
              <a:buSzPts val="8593"/>
              <a:buChar char="–"/>
              <a:defRPr sz="8593"/>
            </a:lvl2pPr>
            <a:lvl3pPr indent="-720281" lvl="2" marL="1371600" algn="l">
              <a:spcBef>
                <a:spcPts val="1549"/>
              </a:spcBef>
              <a:spcAft>
                <a:spcPts val="0"/>
              </a:spcAft>
              <a:buClr>
                <a:schemeClr val="dk1"/>
              </a:buClr>
              <a:buSzPts val="7743"/>
              <a:buChar char="•"/>
              <a:defRPr sz="7743"/>
            </a:lvl3pPr>
            <a:lvl4pPr indent="-666305" lvl="3" marL="1828800" algn="l">
              <a:spcBef>
                <a:spcPts val="1379"/>
              </a:spcBef>
              <a:spcAft>
                <a:spcPts val="0"/>
              </a:spcAft>
              <a:buClr>
                <a:schemeClr val="dk1"/>
              </a:buClr>
              <a:buSzPts val="6893"/>
              <a:buChar char="–"/>
              <a:defRPr sz="6893"/>
            </a:lvl4pPr>
            <a:lvl5pPr indent="-666305" lvl="4" marL="2286000" algn="l">
              <a:spcBef>
                <a:spcPts val="1379"/>
              </a:spcBef>
              <a:spcAft>
                <a:spcPts val="0"/>
              </a:spcAft>
              <a:buClr>
                <a:schemeClr val="dk1"/>
              </a:buClr>
              <a:buSzPts val="6893"/>
              <a:buChar char="»"/>
              <a:defRPr sz="6893"/>
            </a:lvl5pPr>
            <a:lvl6pPr indent="-666305" lvl="5" marL="2743200" algn="l">
              <a:spcBef>
                <a:spcPts val="1379"/>
              </a:spcBef>
              <a:spcAft>
                <a:spcPts val="0"/>
              </a:spcAft>
              <a:buClr>
                <a:schemeClr val="dk1"/>
              </a:buClr>
              <a:buSzPts val="6893"/>
              <a:buChar char="•"/>
              <a:defRPr sz="6893"/>
            </a:lvl6pPr>
            <a:lvl7pPr indent="-666305" lvl="6" marL="3200400" algn="l">
              <a:spcBef>
                <a:spcPts val="1379"/>
              </a:spcBef>
              <a:spcAft>
                <a:spcPts val="0"/>
              </a:spcAft>
              <a:buClr>
                <a:schemeClr val="dk1"/>
              </a:buClr>
              <a:buSzPts val="6893"/>
              <a:buChar char="•"/>
              <a:defRPr sz="6893"/>
            </a:lvl7pPr>
            <a:lvl8pPr indent="-666305" lvl="7" marL="3657600" algn="l">
              <a:spcBef>
                <a:spcPts val="1379"/>
              </a:spcBef>
              <a:spcAft>
                <a:spcPts val="0"/>
              </a:spcAft>
              <a:buClr>
                <a:schemeClr val="dk1"/>
              </a:buClr>
              <a:buSzPts val="6893"/>
              <a:buChar char="•"/>
              <a:defRPr sz="6893"/>
            </a:lvl8pPr>
            <a:lvl9pPr indent="-666305" lvl="8" marL="4114800" algn="l">
              <a:spcBef>
                <a:spcPts val="1379"/>
              </a:spcBef>
              <a:spcAft>
                <a:spcPts val="0"/>
              </a:spcAft>
              <a:buClr>
                <a:schemeClr val="dk1"/>
              </a:buClr>
              <a:buSzPts val="6893"/>
              <a:buChar char="•"/>
              <a:defRPr sz="6893"/>
            </a:lvl9pPr>
          </a:lstStyle>
          <a:p/>
        </p:txBody>
      </p:sp>
      <p:sp>
        <p:nvSpPr>
          <p:cNvPr id="44" name="Google Shape;44;p6"/>
          <p:cNvSpPr txBox="1"/>
          <p:nvPr>
            <p:ph idx="3" type="body"/>
          </p:nvPr>
        </p:nvSpPr>
        <p:spPr>
          <a:xfrm>
            <a:off x="22296129" y="7368544"/>
            <a:ext cx="19400520" cy="3070859"/>
          </a:xfrm>
          <a:prstGeom prst="rect">
            <a:avLst/>
          </a:prstGeom>
          <a:noFill/>
          <a:ln>
            <a:noFill/>
          </a:ln>
        </p:spPr>
        <p:txBody>
          <a:bodyPr anchorCtr="0" anchor="b" bIns="209000" lIns="418000" spcFirstLastPara="1" rIns="418000" wrap="square" tIns="209000">
            <a:normAutofit/>
          </a:bodyPr>
          <a:lstStyle>
            <a:lvl1pPr indent="-228600" lvl="0" marL="457200" algn="l">
              <a:spcBef>
                <a:spcPts val="2077"/>
              </a:spcBef>
              <a:spcAft>
                <a:spcPts val="0"/>
              </a:spcAft>
              <a:buClr>
                <a:schemeClr val="dk1"/>
              </a:buClr>
              <a:buSzPts val="10387"/>
              <a:buNone/>
              <a:defRPr b="1" sz="10387"/>
            </a:lvl1pPr>
            <a:lvl2pPr indent="-228600" lvl="1" marL="914400" algn="l">
              <a:spcBef>
                <a:spcPts val="1719"/>
              </a:spcBef>
              <a:spcAft>
                <a:spcPts val="0"/>
              </a:spcAft>
              <a:buClr>
                <a:schemeClr val="dk1"/>
              </a:buClr>
              <a:buSzPts val="8593"/>
              <a:buNone/>
              <a:defRPr b="1" sz="8593"/>
            </a:lvl2pPr>
            <a:lvl3pPr indent="-228600" lvl="2" marL="1371600" algn="l">
              <a:spcBef>
                <a:spcPts val="1549"/>
              </a:spcBef>
              <a:spcAft>
                <a:spcPts val="0"/>
              </a:spcAft>
              <a:buClr>
                <a:schemeClr val="dk1"/>
              </a:buClr>
              <a:buSzPts val="7743"/>
              <a:buNone/>
              <a:defRPr b="1" sz="7743"/>
            </a:lvl3pPr>
            <a:lvl4pPr indent="-228600" lvl="3" marL="1828800" algn="l">
              <a:spcBef>
                <a:spcPts val="1379"/>
              </a:spcBef>
              <a:spcAft>
                <a:spcPts val="0"/>
              </a:spcAft>
              <a:buClr>
                <a:schemeClr val="dk1"/>
              </a:buClr>
              <a:buSzPts val="6893"/>
              <a:buNone/>
              <a:defRPr b="1" sz="6893"/>
            </a:lvl4pPr>
            <a:lvl5pPr indent="-228600" lvl="4" marL="2286000" algn="l">
              <a:spcBef>
                <a:spcPts val="1379"/>
              </a:spcBef>
              <a:spcAft>
                <a:spcPts val="0"/>
              </a:spcAft>
              <a:buClr>
                <a:schemeClr val="dk1"/>
              </a:buClr>
              <a:buSzPts val="6893"/>
              <a:buNone/>
              <a:defRPr b="1" sz="6893"/>
            </a:lvl5pPr>
            <a:lvl6pPr indent="-228600" lvl="5" marL="2743200" algn="l">
              <a:spcBef>
                <a:spcPts val="1379"/>
              </a:spcBef>
              <a:spcAft>
                <a:spcPts val="0"/>
              </a:spcAft>
              <a:buClr>
                <a:schemeClr val="dk1"/>
              </a:buClr>
              <a:buSzPts val="6893"/>
              <a:buNone/>
              <a:defRPr b="1" sz="6893"/>
            </a:lvl6pPr>
            <a:lvl7pPr indent="-228600" lvl="6" marL="3200400" algn="l">
              <a:spcBef>
                <a:spcPts val="1379"/>
              </a:spcBef>
              <a:spcAft>
                <a:spcPts val="0"/>
              </a:spcAft>
              <a:buClr>
                <a:schemeClr val="dk1"/>
              </a:buClr>
              <a:buSzPts val="6893"/>
              <a:buNone/>
              <a:defRPr b="1" sz="6893"/>
            </a:lvl7pPr>
            <a:lvl8pPr indent="-228600" lvl="7" marL="3657600" algn="l">
              <a:spcBef>
                <a:spcPts val="1379"/>
              </a:spcBef>
              <a:spcAft>
                <a:spcPts val="0"/>
              </a:spcAft>
              <a:buClr>
                <a:schemeClr val="dk1"/>
              </a:buClr>
              <a:buSzPts val="6893"/>
              <a:buNone/>
              <a:defRPr b="1" sz="6893"/>
            </a:lvl8pPr>
            <a:lvl9pPr indent="-228600" lvl="8" marL="4114800" algn="l">
              <a:spcBef>
                <a:spcPts val="1379"/>
              </a:spcBef>
              <a:spcAft>
                <a:spcPts val="0"/>
              </a:spcAft>
              <a:buClr>
                <a:schemeClr val="dk1"/>
              </a:buClr>
              <a:buSzPts val="6893"/>
              <a:buNone/>
              <a:defRPr b="1" sz="6893"/>
            </a:lvl9pPr>
          </a:lstStyle>
          <a:p/>
        </p:txBody>
      </p:sp>
      <p:sp>
        <p:nvSpPr>
          <p:cNvPr id="45" name="Google Shape;45;p6"/>
          <p:cNvSpPr txBox="1"/>
          <p:nvPr>
            <p:ph idx="4" type="body"/>
          </p:nvPr>
        </p:nvSpPr>
        <p:spPr>
          <a:xfrm>
            <a:off x="22296129" y="10439403"/>
            <a:ext cx="19400520" cy="18966181"/>
          </a:xfrm>
          <a:prstGeom prst="rect">
            <a:avLst/>
          </a:prstGeom>
          <a:noFill/>
          <a:ln>
            <a:noFill/>
          </a:ln>
        </p:spPr>
        <p:txBody>
          <a:bodyPr anchorCtr="0" anchor="t" bIns="209000" lIns="418000" spcFirstLastPara="1" rIns="418000" wrap="square" tIns="209000">
            <a:normAutofit/>
          </a:bodyPr>
          <a:lstStyle>
            <a:lvl1pPr indent="-888175" lvl="0" marL="457200" algn="l">
              <a:spcBef>
                <a:spcPts val="2077"/>
              </a:spcBef>
              <a:spcAft>
                <a:spcPts val="0"/>
              </a:spcAft>
              <a:buClr>
                <a:schemeClr val="dk1"/>
              </a:buClr>
              <a:buSzPts val="10387"/>
              <a:buChar char="•"/>
              <a:defRPr sz="10387"/>
            </a:lvl1pPr>
            <a:lvl2pPr indent="-774256" lvl="1" marL="914400" algn="l">
              <a:spcBef>
                <a:spcPts val="1719"/>
              </a:spcBef>
              <a:spcAft>
                <a:spcPts val="0"/>
              </a:spcAft>
              <a:buClr>
                <a:schemeClr val="dk1"/>
              </a:buClr>
              <a:buSzPts val="8593"/>
              <a:buChar char="–"/>
              <a:defRPr sz="8593"/>
            </a:lvl2pPr>
            <a:lvl3pPr indent="-720281" lvl="2" marL="1371600" algn="l">
              <a:spcBef>
                <a:spcPts val="1549"/>
              </a:spcBef>
              <a:spcAft>
                <a:spcPts val="0"/>
              </a:spcAft>
              <a:buClr>
                <a:schemeClr val="dk1"/>
              </a:buClr>
              <a:buSzPts val="7743"/>
              <a:buChar char="•"/>
              <a:defRPr sz="7743"/>
            </a:lvl3pPr>
            <a:lvl4pPr indent="-666305" lvl="3" marL="1828800" algn="l">
              <a:spcBef>
                <a:spcPts val="1379"/>
              </a:spcBef>
              <a:spcAft>
                <a:spcPts val="0"/>
              </a:spcAft>
              <a:buClr>
                <a:schemeClr val="dk1"/>
              </a:buClr>
              <a:buSzPts val="6893"/>
              <a:buChar char="–"/>
              <a:defRPr sz="6893"/>
            </a:lvl4pPr>
            <a:lvl5pPr indent="-666305" lvl="4" marL="2286000" algn="l">
              <a:spcBef>
                <a:spcPts val="1379"/>
              </a:spcBef>
              <a:spcAft>
                <a:spcPts val="0"/>
              </a:spcAft>
              <a:buClr>
                <a:schemeClr val="dk1"/>
              </a:buClr>
              <a:buSzPts val="6893"/>
              <a:buChar char="»"/>
              <a:defRPr sz="6893"/>
            </a:lvl5pPr>
            <a:lvl6pPr indent="-666305" lvl="5" marL="2743200" algn="l">
              <a:spcBef>
                <a:spcPts val="1379"/>
              </a:spcBef>
              <a:spcAft>
                <a:spcPts val="0"/>
              </a:spcAft>
              <a:buClr>
                <a:schemeClr val="dk1"/>
              </a:buClr>
              <a:buSzPts val="6893"/>
              <a:buChar char="•"/>
              <a:defRPr sz="6893"/>
            </a:lvl6pPr>
            <a:lvl7pPr indent="-666305" lvl="6" marL="3200400" algn="l">
              <a:spcBef>
                <a:spcPts val="1379"/>
              </a:spcBef>
              <a:spcAft>
                <a:spcPts val="0"/>
              </a:spcAft>
              <a:buClr>
                <a:schemeClr val="dk1"/>
              </a:buClr>
              <a:buSzPts val="6893"/>
              <a:buChar char="•"/>
              <a:defRPr sz="6893"/>
            </a:lvl7pPr>
            <a:lvl8pPr indent="-666305" lvl="7" marL="3657600" algn="l">
              <a:spcBef>
                <a:spcPts val="1379"/>
              </a:spcBef>
              <a:spcAft>
                <a:spcPts val="0"/>
              </a:spcAft>
              <a:buClr>
                <a:schemeClr val="dk1"/>
              </a:buClr>
              <a:buSzPts val="6893"/>
              <a:buChar char="•"/>
              <a:defRPr sz="6893"/>
            </a:lvl8pPr>
            <a:lvl9pPr indent="-666305" lvl="8" marL="4114800" algn="l">
              <a:spcBef>
                <a:spcPts val="1379"/>
              </a:spcBef>
              <a:spcAft>
                <a:spcPts val="0"/>
              </a:spcAft>
              <a:buClr>
                <a:schemeClr val="dk1"/>
              </a:buClr>
              <a:buSzPts val="6893"/>
              <a:buChar char="•"/>
              <a:defRPr sz="6893"/>
            </a:lvl9pPr>
          </a:lstStyle>
          <a:p/>
        </p:txBody>
      </p:sp>
      <p:sp>
        <p:nvSpPr>
          <p:cNvPr id="46" name="Google Shape;46;p6"/>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6"/>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6"/>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7"/>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7"/>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7"/>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7"/>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8"/>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2194564" y="1310641"/>
            <a:ext cx="14439902" cy="5577840"/>
          </a:xfrm>
          <a:prstGeom prst="rect">
            <a:avLst/>
          </a:prstGeom>
          <a:noFill/>
          <a:ln>
            <a:noFill/>
          </a:ln>
        </p:spPr>
        <p:txBody>
          <a:bodyPr anchorCtr="0" anchor="b" bIns="209000" lIns="418000" spcFirstLastPara="1" rIns="418000" wrap="square" tIns="209000">
            <a:normAutofit/>
          </a:bodyPr>
          <a:lstStyle>
            <a:lvl1pPr lvl="0" algn="l">
              <a:spcBef>
                <a:spcPts val="0"/>
              </a:spcBef>
              <a:spcAft>
                <a:spcPts val="0"/>
              </a:spcAft>
              <a:buClr>
                <a:schemeClr val="dk1"/>
              </a:buClr>
              <a:buSzPts val="8593"/>
              <a:buFont typeface="Calibri"/>
              <a:buNone/>
              <a:defRPr b="1" sz="85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17160240" y="1310643"/>
            <a:ext cx="24536400" cy="28094942"/>
          </a:xfrm>
          <a:prstGeom prst="rect">
            <a:avLst/>
          </a:prstGeom>
          <a:noFill/>
          <a:ln>
            <a:noFill/>
          </a:ln>
        </p:spPr>
        <p:txBody>
          <a:bodyPr anchorCtr="0" anchor="t" bIns="209000" lIns="418000" spcFirstLastPara="1" rIns="418000" wrap="square" tIns="209000">
            <a:normAutofit/>
          </a:bodyPr>
          <a:lstStyle>
            <a:lvl1pPr indent="-1104075" lvl="0" marL="457200" algn="l">
              <a:spcBef>
                <a:spcPts val="2757"/>
              </a:spcBef>
              <a:spcAft>
                <a:spcPts val="0"/>
              </a:spcAft>
              <a:buClr>
                <a:schemeClr val="dk1"/>
              </a:buClr>
              <a:buSzPts val="13787"/>
              <a:buChar char="•"/>
              <a:defRPr sz="13787"/>
            </a:lvl1pPr>
            <a:lvl2pPr indent="-996125" lvl="1" marL="914400" algn="l">
              <a:spcBef>
                <a:spcPts val="2417"/>
              </a:spcBef>
              <a:spcAft>
                <a:spcPts val="0"/>
              </a:spcAft>
              <a:buClr>
                <a:schemeClr val="dk1"/>
              </a:buClr>
              <a:buSzPts val="12087"/>
              <a:buChar char="–"/>
              <a:defRPr sz="12087"/>
            </a:lvl2pPr>
            <a:lvl3pPr indent="-888175" lvl="2" marL="1371600" algn="l">
              <a:spcBef>
                <a:spcPts val="2077"/>
              </a:spcBef>
              <a:spcAft>
                <a:spcPts val="0"/>
              </a:spcAft>
              <a:buClr>
                <a:schemeClr val="dk1"/>
              </a:buClr>
              <a:buSzPts val="10387"/>
              <a:buChar char="•"/>
              <a:defRPr sz="10387"/>
            </a:lvl3pPr>
            <a:lvl4pPr indent="-774255" lvl="3" marL="1828800" algn="l">
              <a:spcBef>
                <a:spcPts val="1719"/>
              </a:spcBef>
              <a:spcAft>
                <a:spcPts val="0"/>
              </a:spcAft>
              <a:buClr>
                <a:schemeClr val="dk1"/>
              </a:buClr>
              <a:buSzPts val="8593"/>
              <a:buChar char="–"/>
              <a:defRPr sz="8593"/>
            </a:lvl4pPr>
            <a:lvl5pPr indent="-774255" lvl="4" marL="2286000" algn="l">
              <a:spcBef>
                <a:spcPts val="1719"/>
              </a:spcBef>
              <a:spcAft>
                <a:spcPts val="0"/>
              </a:spcAft>
              <a:buClr>
                <a:schemeClr val="dk1"/>
              </a:buClr>
              <a:buSzPts val="8593"/>
              <a:buChar char="»"/>
              <a:defRPr sz="8593"/>
            </a:lvl5pPr>
            <a:lvl6pPr indent="-774255" lvl="5" marL="2743200" algn="l">
              <a:spcBef>
                <a:spcPts val="1719"/>
              </a:spcBef>
              <a:spcAft>
                <a:spcPts val="0"/>
              </a:spcAft>
              <a:buClr>
                <a:schemeClr val="dk1"/>
              </a:buClr>
              <a:buSzPts val="8593"/>
              <a:buChar char="•"/>
              <a:defRPr sz="8593"/>
            </a:lvl6pPr>
            <a:lvl7pPr indent="-774255" lvl="6" marL="3200400" algn="l">
              <a:spcBef>
                <a:spcPts val="1719"/>
              </a:spcBef>
              <a:spcAft>
                <a:spcPts val="0"/>
              </a:spcAft>
              <a:buClr>
                <a:schemeClr val="dk1"/>
              </a:buClr>
              <a:buSzPts val="8593"/>
              <a:buChar char="•"/>
              <a:defRPr sz="8593"/>
            </a:lvl7pPr>
            <a:lvl8pPr indent="-774255" lvl="7" marL="3657600" algn="l">
              <a:spcBef>
                <a:spcPts val="1719"/>
              </a:spcBef>
              <a:spcAft>
                <a:spcPts val="0"/>
              </a:spcAft>
              <a:buClr>
                <a:schemeClr val="dk1"/>
              </a:buClr>
              <a:buSzPts val="8593"/>
              <a:buChar char="•"/>
              <a:defRPr sz="8593"/>
            </a:lvl8pPr>
            <a:lvl9pPr indent="-774255" lvl="8" marL="4114800" algn="l">
              <a:spcBef>
                <a:spcPts val="1719"/>
              </a:spcBef>
              <a:spcAft>
                <a:spcPts val="0"/>
              </a:spcAft>
              <a:buClr>
                <a:schemeClr val="dk1"/>
              </a:buClr>
              <a:buSzPts val="8593"/>
              <a:buChar char="•"/>
              <a:defRPr sz="8593"/>
            </a:lvl9pPr>
          </a:lstStyle>
          <a:p/>
        </p:txBody>
      </p:sp>
      <p:sp>
        <p:nvSpPr>
          <p:cNvPr id="61" name="Google Shape;61;p9"/>
          <p:cNvSpPr txBox="1"/>
          <p:nvPr>
            <p:ph idx="2" type="body"/>
          </p:nvPr>
        </p:nvSpPr>
        <p:spPr>
          <a:xfrm>
            <a:off x="2194564" y="6888483"/>
            <a:ext cx="14439902" cy="22517102"/>
          </a:xfrm>
          <a:prstGeom prst="rect">
            <a:avLst/>
          </a:prstGeom>
          <a:noFill/>
          <a:ln>
            <a:noFill/>
          </a:ln>
        </p:spPr>
        <p:txBody>
          <a:bodyPr anchorCtr="0" anchor="t" bIns="209000" lIns="418000" spcFirstLastPara="1" rIns="418000" wrap="square" tIns="209000">
            <a:normAutofit/>
          </a:bodyPr>
          <a:lstStyle>
            <a:lvl1pPr indent="-228600" lvl="0" marL="457200" algn="l">
              <a:spcBef>
                <a:spcPts val="1209"/>
              </a:spcBef>
              <a:spcAft>
                <a:spcPts val="0"/>
              </a:spcAft>
              <a:buClr>
                <a:schemeClr val="dk1"/>
              </a:buClr>
              <a:buSzPts val="6043"/>
              <a:buNone/>
              <a:defRPr sz="6043"/>
            </a:lvl1pPr>
            <a:lvl2pPr indent="-228600" lvl="1" marL="914400" algn="l">
              <a:spcBef>
                <a:spcPts val="1039"/>
              </a:spcBef>
              <a:spcAft>
                <a:spcPts val="0"/>
              </a:spcAft>
              <a:buClr>
                <a:schemeClr val="dk1"/>
              </a:buClr>
              <a:buSzPts val="5193"/>
              <a:buNone/>
              <a:defRPr sz="5193"/>
            </a:lvl2pPr>
            <a:lvl3pPr indent="-228600" lvl="2" marL="1371600" algn="l">
              <a:spcBef>
                <a:spcPts val="869"/>
              </a:spcBef>
              <a:spcAft>
                <a:spcPts val="0"/>
              </a:spcAft>
              <a:buClr>
                <a:schemeClr val="dk1"/>
              </a:buClr>
              <a:buSzPts val="4343"/>
              <a:buNone/>
              <a:defRPr sz="4343"/>
            </a:lvl3pPr>
            <a:lvl4pPr indent="-228600" lvl="3" marL="1828800" algn="l">
              <a:spcBef>
                <a:spcPts val="774"/>
              </a:spcBef>
              <a:spcAft>
                <a:spcPts val="0"/>
              </a:spcAft>
              <a:buClr>
                <a:schemeClr val="dk1"/>
              </a:buClr>
              <a:buSzPts val="3872"/>
              <a:buNone/>
              <a:defRPr sz="3872"/>
            </a:lvl4pPr>
            <a:lvl5pPr indent="-228600" lvl="4" marL="2286000" algn="l">
              <a:spcBef>
                <a:spcPts val="774"/>
              </a:spcBef>
              <a:spcAft>
                <a:spcPts val="0"/>
              </a:spcAft>
              <a:buClr>
                <a:schemeClr val="dk1"/>
              </a:buClr>
              <a:buSzPts val="3872"/>
              <a:buNone/>
              <a:defRPr sz="3872"/>
            </a:lvl5pPr>
            <a:lvl6pPr indent="-228600" lvl="5" marL="2743200" algn="l">
              <a:spcBef>
                <a:spcPts val="774"/>
              </a:spcBef>
              <a:spcAft>
                <a:spcPts val="0"/>
              </a:spcAft>
              <a:buClr>
                <a:schemeClr val="dk1"/>
              </a:buClr>
              <a:buSzPts val="3872"/>
              <a:buNone/>
              <a:defRPr sz="3872"/>
            </a:lvl6pPr>
            <a:lvl7pPr indent="-228600" lvl="6" marL="3200400" algn="l">
              <a:spcBef>
                <a:spcPts val="774"/>
              </a:spcBef>
              <a:spcAft>
                <a:spcPts val="0"/>
              </a:spcAft>
              <a:buClr>
                <a:schemeClr val="dk1"/>
              </a:buClr>
              <a:buSzPts val="3872"/>
              <a:buNone/>
              <a:defRPr sz="3872"/>
            </a:lvl7pPr>
            <a:lvl8pPr indent="-228600" lvl="7" marL="3657600" algn="l">
              <a:spcBef>
                <a:spcPts val="774"/>
              </a:spcBef>
              <a:spcAft>
                <a:spcPts val="0"/>
              </a:spcAft>
              <a:buClr>
                <a:schemeClr val="dk1"/>
              </a:buClr>
              <a:buSzPts val="3872"/>
              <a:buNone/>
              <a:defRPr sz="3872"/>
            </a:lvl8pPr>
            <a:lvl9pPr indent="-228600" lvl="8" marL="4114800" algn="l">
              <a:spcBef>
                <a:spcPts val="774"/>
              </a:spcBef>
              <a:spcAft>
                <a:spcPts val="0"/>
              </a:spcAft>
              <a:buClr>
                <a:schemeClr val="dk1"/>
              </a:buClr>
              <a:buSzPts val="3872"/>
              <a:buNone/>
              <a:defRPr sz="3872"/>
            </a:lvl9pPr>
          </a:lstStyle>
          <a:p/>
        </p:txBody>
      </p:sp>
      <p:sp>
        <p:nvSpPr>
          <p:cNvPr id="62" name="Google Shape;62;p9"/>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9"/>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9"/>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602982" y="23042882"/>
            <a:ext cx="26334720" cy="2720342"/>
          </a:xfrm>
          <a:prstGeom prst="rect">
            <a:avLst/>
          </a:prstGeom>
          <a:noFill/>
          <a:ln>
            <a:noFill/>
          </a:ln>
        </p:spPr>
        <p:txBody>
          <a:bodyPr anchorCtr="0" anchor="b" bIns="209000" lIns="418000" spcFirstLastPara="1" rIns="418000" wrap="square" tIns="209000">
            <a:normAutofit/>
          </a:bodyPr>
          <a:lstStyle>
            <a:lvl1pPr lvl="0" algn="l">
              <a:spcBef>
                <a:spcPts val="0"/>
              </a:spcBef>
              <a:spcAft>
                <a:spcPts val="0"/>
              </a:spcAft>
              <a:buClr>
                <a:schemeClr val="dk1"/>
              </a:buClr>
              <a:buSzPts val="8593"/>
              <a:buFont typeface="Calibri"/>
              <a:buNone/>
              <a:defRPr b="1" sz="859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8602982" y="2941319"/>
            <a:ext cx="26334720" cy="19751040"/>
          </a:xfrm>
          <a:prstGeom prst="rect">
            <a:avLst/>
          </a:prstGeom>
          <a:noFill/>
          <a:ln>
            <a:noFill/>
          </a:ln>
        </p:spPr>
      </p:sp>
      <p:sp>
        <p:nvSpPr>
          <p:cNvPr id="68" name="Google Shape;68;p10"/>
          <p:cNvSpPr txBox="1"/>
          <p:nvPr>
            <p:ph idx="1" type="body"/>
          </p:nvPr>
        </p:nvSpPr>
        <p:spPr>
          <a:xfrm>
            <a:off x="8602982" y="25763224"/>
            <a:ext cx="26334720" cy="3863338"/>
          </a:xfrm>
          <a:prstGeom prst="rect">
            <a:avLst/>
          </a:prstGeom>
          <a:noFill/>
          <a:ln>
            <a:noFill/>
          </a:ln>
        </p:spPr>
        <p:txBody>
          <a:bodyPr anchorCtr="0" anchor="t" bIns="209000" lIns="418000" spcFirstLastPara="1" rIns="418000" wrap="square" tIns="209000">
            <a:normAutofit/>
          </a:bodyPr>
          <a:lstStyle>
            <a:lvl1pPr indent="-228600" lvl="0" marL="457200" algn="l">
              <a:spcBef>
                <a:spcPts val="1209"/>
              </a:spcBef>
              <a:spcAft>
                <a:spcPts val="0"/>
              </a:spcAft>
              <a:buClr>
                <a:schemeClr val="dk1"/>
              </a:buClr>
              <a:buSzPts val="6043"/>
              <a:buNone/>
              <a:defRPr sz="6043"/>
            </a:lvl1pPr>
            <a:lvl2pPr indent="-228600" lvl="1" marL="914400" algn="l">
              <a:spcBef>
                <a:spcPts val="1039"/>
              </a:spcBef>
              <a:spcAft>
                <a:spcPts val="0"/>
              </a:spcAft>
              <a:buClr>
                <a:schemeClr val="dk1"/>
              </a:buClr>
              <a:buSzPts val="5193"/>
              <a:buNone/>
              <a:defRPr sz="5193"/>
            </a:lvl2pPr>
            <a:lvl3pPr indent="-228600" lvl="2" marL="1371600" algn="l">
              <a:spcBef>
                <a:spcPts val="869"/>
              </a:spcBef>
              <a:spcAft>
                <a:spcPts val="0"/>
              </a:spcAft>
              <a:buClr>
                <a:schemeClr val="dk1"/>
              </a:buClr>
              <a:buSzPts val="4343"/>
              <a:buNone/>
              <a:defRPr sz="4343"/>
            </a:lvl3pPr>
            <a:lvl4pPr indent="-228600" lvl="3" marL="1828800" algn="l">
              <a:spcBef>
                <a:spcPts val="774"/>
              </a:spcBef>
              <a:spcAft>
                <a:spcPts val="0"/>
              </a:spcAft>
              <a:buClr>
                <a:schemeClr val="dk1"/>
              </a:buClr>
              <a:buSzPts val="3872"/>
              <a:buNone/>
              <a:defRPr sz="3872"/>
            </a:lvl4pPr>
            <a:lvl5pPr indent="-228600" lvl="4" marL="2286000" algn="l">
              <a:spcBef>
                <a:spcPts val="774"/>
              </a:spcBef>
              <a:spcAft>
                <a:spcPts val="0"/>
              </a:spcAft>
              <a:buClr>
                <a:schemeClr val="dk1"/>
              </a:buClr>
              <a:buSzPts val="3872"/>
              <a:buNone/>
              <a:defRPr sz="3872"/>
            </a:lvl5pPr>
            <a:lvl6pPr indent="-228600" lvl="5" marL="2743200" algn="l">
              <a:spcBef>
                <a:spcPts val="774"/>
              </a:spcBef>
              <a:spcAft>
                <a:spcPts val="0"/>
              </a:spcAft>
              <a:buClr>
                <a:schemeClr val="dk1"/>
              </a:buClr>
              <a:buSzPts val="3872"/>
              <a:buNone/>
              <a:defRPr sz="3872"/>
            </a:lvl6pPr>
            <a:lvl7pPr indent="-228600" lvl="6" marL="3200400" algn="l">
              <a:spcBef>
                <a:spcPts val="774"/>
              </a:spcBef>
              <a:spcAft>
                <a:spcPts val="0"/>
              </a:spcAft>
              <a:buClr>
                <a:schemeClr val="dk1"/>
              </a:buClr>
              <a:buSzPts val="3872"/>
              <a:buNone/>
              <a:defRPr sz="3872"/>
            </a:lvl7pPr>
            <a:lvl8pPr indent="-228600" lvl="7" marL="3657600" algn="l">
              <a:spcBef>
                <a:spcPts val="774"/>
              </a:spcBef>
              <a:spcAft>
                <a:spcPts val="0"/>
              </a:spcAft>
              <a:buClr>
                <a:schemeClr val="dk1"/>
              </a:buClr>
              <a:buSzPts val="3872"/>
              <a:buNone/>
              <a:defRPr sz="3872"/>
            </a:lvl8pPr>
            <a:lvl9pPr indent="-228600" lvl="8" marL="4114800" algn="l">
              <a:spcBef>
                <a:spcPts val="774"/>
              </a:spcBef>
              <a:spcAft>
                <a:spcPts val="0"/>
              </a:spcAft>
              <a:buClr>
                <a:schemeClr val="dk1"/>
              </a:buClr>
              <a:buSzPts val="3872"/>
              <a:buNone/>
              <a:defRPr sz="3872"/>
            </a:lvl9pPr>
          </a:lstStyle>
          <a:p/>
        </p:txBody>
      </p:sp>
      <p:sp>
        <p:nvSpPr>
          <p:cNvPr id="69" name="Google Shape;69;p10"/>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0"/>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0"/>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11083288" y="-1207761"/>
            <a:ext cx="21724623" cy="39502080"/>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1"/>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1"/>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94331799" y="52010313"/>
            <a:ext cx="134820661" cy="43449240"/>
          </a:xfrm>
          <a:prstGeom prst="rect">
            <a:avLst/>
          </a:prstGeom>
          <a:noFill/>
          <a:ln>
            <a:noFill/>
          </a:ln>
        </p:spPr>
        <p:txBody>
          <a:bodyPr anchorCtr="0" anchor="ctr" bIns="209000" lIns="418000" spcFirstLastPara="1" rIns="418000" wrap="square" tIns="2090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7059931" y="8919213"/>
            <a:ext cx="134820661" cy="129631440"/>
          </a:xfrm>
          <a:prstGeom prst="rect">
            <a:avLst/>
          </a:prstGeom>
          <a:noFill/>
          <a:ln>
            <a:noFill/>
          </a:ln>
        </p:spPr>
        <p:txBody>
          <a:bodyPr anchorCtr="0" anchor="t" bIns="209000" lIns="418000" spcFirstLastPara="1" rIns="418000" wrap="square" tIns="2090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2"/>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2"/>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2194560" y="1318261"/>
            <a:ext cx="39502080" cy="5486400"/>
          </a:xfrm>
          <a:prstGeom prst="rect">
            <a:avLst/>
          </a:prstGeom>
          <a:noFill/>
          <a:ln>
            <a:noFill/>
          </a:ln>
        </p:spPr>
        <p:txBody>
          <a:bodyPr anchorCtr="0" anchor="ctr" bIns="209000" lIns="418000" spcFirstLastPara="1" rIns="418000" wrap="square" tIns="209000">
            <a:normAutofit/>
          </a:bodyPr>
          <a:lstStyle>
            <a:lvl1pPr lvl="0" marR="0" rtl="0" algn="ctr">
              <a:spcBef>
                <a:spcPts val="0"/>
              </a:spcBef>
              <a:spcAft>
                <a:spcPts val="0"/>
              </a:spcAft>
              <a:buClr>
                <a:schemeClr val="dk1"/>
              </a:buClr>
              <a:buSzPts val="18981"/>
              <a:buFont typeface="Calibri"/>
              <a:buNone/>
              <a:defRPr b="0" i="0" sz="18981"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2194560" y="7680968"/>
            <a:ext cx="39502080" cy="21724623"/>
          </a:xfrm>
          <a:prstGeom prst="rect">
            <a:avLst/>
          </a:prstGeom>
          <a:noFill/>
          <a:ln>
            <a:noFill/>
          </a:ln>
        </p:spPr>
        <p:txBody>
          <a:bodyPr anchorCtr="0" anchor="t" bIns="209000" lIns="418000" spcFirstLastPara="1" rIns="418000" wrap="square" tIns="209000">
            <a:normAutofit/>
          </a:bodyPr>
          <a:lstStyle>
            <a:lvl1pPr indent="-1104075" lvl="0" marL="457200" marR="0" rtl="0" algn="l">
              <a:spcBef>
                <a:spcPts val="2757"/>
              </a:spcBef>
              <a:spcAft>
                <a:spcPts val="0"/>
              </a:spcAft>
              <a:buClr>
                <a:schemeClr val="dk1"/>
              </a:buClr>
              <a:buSzPts val="13787"/>
              <a:buFont typeface="Arial"/>
              <a:buChar char="•"/>
              <a:defRPr b="0" i="0" sz="13787" u="none" cap="none" strike="noStrike">
                <a:solidFill>
                  <a:schemeClr val="dk1"/>
                </a:solidFill>
                <a:latin typeface="Calibri"/>
                <a:ea typeface="Calibri"/>
                <a:cs typeface="Calibri"/>
                <a:sym typeface="Calibri"/>
              </a:defRPr>
            </a:lvl1pPr>
            <a:lvl2pPr indent="-996125" lvl="1" marL="914400" marR="0" rtl="0" algn="l">
              <a:spcBef>
                <a:spcPts val="2417"/>
              </a:spcBef>
              <a:spcAft>
                <a:spcPts val="0"/>
              </a:spcAft>
              <a:buClr>
                <a:schemeClr val="dk1"/>
              </a:buClr>
              <a:buSzPts val="12087"/>
              <a:buFont typeface="Arial"/>
              <a:buChar char="–"/>
              <a:defRPr b="0" i="0" sz="12087" u="none" cap="none" strike="noStrike">
                <a:solidFill>
                  <a:schemeClr val="dk1"/>
                </a:solidFill>
                <a:latin typeface="Calibri"/>
                <a:ea typeface="Calibri"/>
                <a:cs typeface="Calibri"/>
                <a:sym typeface="Calibri"/>
              </a:defRPr>
            </a:lvl2pPr>
            <a:lvl3pPr indent="-888175" lvl="2" marL="1371600" marR="0" rtl="0" algn="l">
              <a:spcBef>
                <a:spcPts val="2077"/>
              </a:spcBef>
              <a:spcAft>
                <a:spcPts val="0"/>
              </a:spcAft>
              <a:buClr>
                <a:schemeClr val="dk1"/>
              </a:buClr>
              <a:buSzPts val="10387"/>
              <a:buFont typeface="Arial"/>
              <a:buChar char="•"/>
              <a:defRPr b="0" i="0" sz="10387" u="none" cap="none" strike="noStrike">
                <a:solidFill>
                  <a:schemeClr val="dk1"/>
                </a:solidFill>
                <a:latin typeface="Calibri"/>
                <a:ea typeface="Calibri"/>
                <a:cs typeface="Calibri"/>
                <a:sym typeface="Calibri"/>
              </a:defRPr>
            </a:lvl3pPr>
            <a:lvl4pPr indent="-774255" lvl="3" marL="18288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4pPr>
            <a:lvl5pPr indent="-774255" lvl="4" marL="22860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5pPr>
            <a:lvl6pPr indent="-774255" lvl="5" marL="27432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6pPr>
            <a:lvl7pPr indent="-774255" lvl="6" marL="32004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7pPr>
            <a:lvl8pPr indent="-774255" lvl="7" marL="36576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8pPr>
            <a:lvl9pPr indent="-774255" lvl="8" marL="4114800" marR="0" rtl="0" algn="l">
              <a:spcBef>
                <a:spcPts val="1719"/>
              </a:spcBef>
              <a:spcAft>
                <a:spcPts val="0"/>
              </a:spcAft>
              <a:buClr>
                <a:schemeClr val="dk1"/>
              </a:buClr>
              <a:buSzPts val="8593"/>
              <a:buFont typeface="Arial"/>
              <a:buChar char="•"/>
              <a:defRPr b="0" i="0" sz="8593"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2194560" y="30510485"/>
            <a:ext cx="10241280" cy="1752599"/>
          </a:xfrm>
          <a:prstGeom prst="rect">
            <a:avLst/>
          </a:prstGeom>
          <a:noFill/>
          <a:ln>
            <a:noFill/>
          </a:ln>
        </p:spPr>
        <p:txBody>
          <a:bodyPr anchorCtr="0" anchor="ctr" bIns="209000" lIns="418000" spcFirstLastPara="1" rIns="418000" wrap="square" tIns="209000">
            <a:noAutofit/>
          </a:bodyPr>
          <a:lstStyle>
            <a:lvl1pPr lvl="0" marR="0" rtl="0" algn="l">
              <a:spcBef>
                <a:spcPts val="0"/>
              </a:spcBef>
              <a:spcAft>
                <a:spcPts val="0"/>
              </a:spcAft>
              <a:buSzPts val="1400"/>
              <a:buNone/>
              <a:defRPr b="0" i="0" sz="5193"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14996160" y="30510485"/>
            <a:ext cx="13898880" cy="1752599"/>
          </a:xfrm>
          <a:prstGeom prst="rect">
            <a:avLst/>
          </a:prstGeom>
          <a:noFill/>
          <a:ln>
            <a:noFill/>
          </a:ln>
        </p:spPr>
        <p:txBody>
          <a:bodyPr anchorCtr="0" anchor="ctr" bIns="209000" lIns="418000" spcFirstLastPara="1" rIns="418000" wrap="square" tIns="209000">
            <a:noAutofit/>
          </a:bodyPr>
          <a:lstStyle>
            <a:lvl1pPr lvl="0" marR="0" rtl="0" algn="ctr">
              <a:spcBef>
                <a:spcPts val="0"/>
              </a:spcBef>
              <a:spcAft>
                <a:spcPts val="0"/>
              </a:spcAft>
              <a:buSzPts val="1400"/>
              <a:buNone/>
              <a:defRPr b="0" i="0" sz="5193" u="none" cap="none" strike="noStrike">
                <a:solidFill>
                  <a:srgbClr val="8B8B8B"/>
                </a:solidFill>
                <a:latin typeface="Calibri"/>
                <a:ea typeface="Calibri"/>
                <a:cs typeface="Calibri"/>
                <a:sym typeface="Calibri"/>
              </a:defRPr>
            </a:lvl1pPr>
            <a:lvl2pPr lvl="1"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779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31455360" y="30510485"/>
            <a:ext cx="10241280" cy="1752599"/>
          </a:xfrm>
          <a:prstGeom prst="rect">
            <a:avLst/>
          </a:prstGeom>
          <a:noFill/>
          <a:ln>
            <a:noFill/>
          </a:ln>
        </p:spPr>
        <p:txBody>
          <a:bodyPr anchorCtr="0" anchor="ctr" bIns="209000" lIns="418000" spcFirstLastPara="1" rIns="418000" wrap="square" tIns="209000">
            <a:noAutofit/>
          </a:bodyPr>
          <a:lstStyle>
            <a:lvl1pPr indent="0" lvl="0" marL="0" marR="0" rtl="0" algn="r">
              <a:spcBef>
                <a:spcPts val="0"/>
              </a:spcBef>
              <a:buNone/>
              <a:defRPr b="0" i="0" sz="5193" u="none" cap="none" strike="noStrike">
                <a:solidFill>
                  <a:srgbClr val="8B8B8B"/>
                </a:solidFill>
                <a:latin typeface="Calibri"/>
                <a:ea typeface="Calibri"/>
                <a:cs typeface="Calibri"/>
                <a:sym typeface="Calibri"/>
              </a:defRPr>
            </a:lvl1pPr>
            <a:lvl2pPr indent="0" lvl="1" marL="0" marR="0" rtl="0" algn="r">
              <a:spcBef>
                <a:spcPts val="0"/>
              </a:spcBef>
              <a:buNone/>
              <a:defRPr b="0" i="0" sz="5193" u="none" cap="none" strike="noStrike">
                <a:solidFill>
                  <a:srgbClr val="8B8B8B"/>
                </a:solidFill>
                <a:latin typeface="Calibri"/>
                <a:ea typeface="Calibri"/>
                <a:cs typeface="Calibri"/>
                <a:sym typeface="Calibri"/>
              </a:defRPr>
            </a:lvl2pPr>
            <a:lvl3pPr indent="0" lvl="2" marL="0" marR="0" rtl="0" algn="r">
              <a:spcBef>
                <a:spcPts val="0"/>
              </a:spcBef>
              <a:buNone/>
              <a:defRPr b="0" i="0" sz="5193" u="none" cap="none" strike="noStrike">
                <a:solidFill>
                  <a:srgbClr val="8B8B8B"/>
                </a:solidFill>
                <a:latin typeface="Calibri"/>
                <a:ea typeface="Calibri"/>
                <a:cs typeface="Calibri"/>
                <a:sym typeface="Calibri"/>
              </a:defRPr>
            </a:lvl3pPr>
            <a:lvl4pPr indent="0" lvl="3" marL="0" marR="0" rtl="0" algn="r">
              <a:spcBef>
                <a:spcPts val="0"/>
              </a:spcBef>
              <a:buNone/>
              <a:defRPr b="0" i="0" sz="5193" u="none" cap="none" strike="noStrike">
                <a:solidFill>
                  <a:srgbClr val="8B8B8B"/>
                </a:solidFill>
                <a:latin typeface="Calibri"/>
                <a:ea typeface="Calibri"/>
                <a:cs typeface="Calibri"/>
                <a:sym typeface="Calibri"/>
              </a:defRPr>
            </a:lvl4pPr>
            <a:lvl5pPr indent="0" lvl="4" marL="0" marR="0" rtl="0" algn="r">
              <a:spcBef>
                <a:spcPts val="0"/>
              </a:spcBef>
              <a:buNone/>
              <a:defRPr b="0" i="0" sz="5193" u="none" cap="none" strike="noStrike">
                <a:solidFill>
                  <a:srgbClr val="8B8B8B"/>
                </a:solidFill>
                <a:latin typeface="Calibri"/>
                <a:ea typeface="Calibri"/>
                <a:cs typeface="Calibri"/>
                <a:sym typeface="Calibri"/>
              </a:defRPr>
            </a:lvl5pPr>
            <a:lvl6pPr indent="0" lvl="5" marL="0" marR="0" rtl="0" algn="r">
              <a:spcBef>
                <a:spcPts val="0"/>
              </a:spcBef>
              <a:buNone/>
              <a:defRPr b="0" i="0" sz="5193" u="none" cap="none" strike="noStrike">
                <a:solidFill>
                  <a:srgbClr val="8B8B8B"/>
                </a:solidFill>
                <a:latin typeface="Calibri"/>
                <a:ea typeface="Calibri"/>
                <a:cs typeface="Calibri"/>
                <a:sym typeface="Calibri"/>
              </a:defRPr>
            </a:lvl6pPr>
            <a:lvl7pPr indent="0" lvl="6" marL="0" marR="0" rtl="0" algn="r">
              <a:spcBef>
                <a:spcPts val="0"/>
              </a:spcBef>
              <a:buNone/>
              <a:defRPr b="0" i="0" sz="5193" u="none" cap="none" strike="noStrike">
                <a:solidFill>
                  <a:srgbClr val="8B8B8B"/>
                </a:solidFill>
                <a:latin typeface="Calibri"/>
                <a:ea typeface="Calibri"/>
                <a:cs typeface="Calibri"/>
                <a:sym typeface="Calibri"/>
              </a:defRPr>
            </a:lvl7pPr>
            <a:lvl8pPr indent="0" lvl="7" marL="0" marR="0" rtl="0" algn="r">
              <a:spcBef>
                <a:spcPts val="0"/>
              </a:spcBef>
              <a:buNone/>
              <a:defRPr b="0" i="0" sz="5193" u="none" cap="none" strike="noStrike">
                <a:solidFill>
                  <a:srgbClr val="8B8B8B"/>
                </a:solidFill>
                <a:latin typeface="Calibri"/>
                <a:ea typeface="Calibri"/>
                <a:cs typeface="Calibri"/>
                <a:sym typeface="Calibri"/>
              </a:defRPr>
            </a:lvl8pPr>
            <a:lvl9pPr indent="0" lvl="8" marL="0" marR="0" rtl="0" algn="r">
              <a:spcBef>
                <a:spcPts val="0"/>
              </a:spcBef>
              <a:buNone/>
              <a:defRPr b="0" i="0" sz="5193" u="none" cap="none" strike="noStrike">
                <a:solidFill>
                  <a:srgbClr val="8B8B8B"/>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2.png"/><Relationship Id="rId5"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pic>
        <p:nvPicPr>
          <p:cNvPr id="89" name="Google Shape;89;p13"/>
          <p:cNvPicPr preferRelativeResize="0"/>
          <p:nvPr/>
        </p:nvPicPr>
        <p:blipFill rotWithShape="1">
          <a:blip r:embed="rId3">
            <a:alphaModFix/>
          </a:blip>
          <a:srcRect b="0" l="0" r="0" t="0"/>
          <a:stretch/>
        </p:blipFill>
        <p:spPr>
          <a:xfrm>
            <a:off x="-91440" y="-64079"/>
            <a:ext cx="44074080" cy="4131942"/>
          </a:xfrm>
          <a:prstGeom prst="rect">
            <a:avLst/>
          </a:prstGeom>
          <a:noFill/>
          <a:ln>
            <a:noFill/>
          </a:ln>
        </p:spPr>
      </p:pic>
      <p:sp>
        <p:nvSpPr>
          <p:cNvPr id="90" name="Google Shape;90;p13"/>
          <p:cNvSpPr txBox="1"/>
          <p:nvPr/>
        </p:nvSpPr>
        <p:spPr>
          <a:xfrm>
            <a:off x="8759698" y="0"/>
            <a:ext cx="26625804" cy="4108798"/>
          </a:xfrm>
          <a:prstGeom prst="rect">
            <a:avLst/>
          </a:prstGeom>
          <a:noFill/>
          <a:ln>
            <a:noFill/>
          </a:ln>
        </p:spPr>
        <p:txBody>
          <a:bodyPr anchorCtr="0" anchor="ctr" bIns="209000" lIns="0" spcFirstLastPara="1" rIns="418000" wrap="square" tIns="209000">
            <a:noAutofit/>
          </a:bodyPr>
          <a:lstStyle/>
          <a:p>
            <a:pPr indent="0" lvl="0" marL="0" marR="0" rtl="0" algn="ctr">
              <a:lnSpc>
                <a:spcPct val="109090"/>
              </a:lnSpc>
              <a:spcBef>
                <a:spcPts val="0"/>
              </a:spcBef>
              <a:spcAft>
                <a:spcPts val="0"/>
              </a:spcAft>
              <a:buClr>
                <a:schemeClr val="lt1"/>
              </a:buClr>
              <a:buSzPts val="11000"/>
              <a:buFont typeface="Proxima Nova Extrabold"/>
              <a:buNone/>
            </a:pPr>
            <a:r>
              <a:rPr b="1" i="0" lang="en-US" sz="11000" u="none" cap="none" strike="noStrike">
                <a:solidFill>
                  <a:schemeClr val="lt1"/>
                </a:solidFill>
                <a:latin typeface="Proxima Nova Extrabold"/>
                <a:ea typeface="Proxima Nova Extrabold"/>
                <a:cs typeface="Proxima Nova Extrabold"/>
                <a:sym typeface="Proxima Nova Extrabold"/>
              </a:rPr>
              <a:t>Case Report Poster Title Here</a:t>
            </a:r>
            <a:endParaRPr b="0" i="0" sz="11000" u="none" cap="none" strike="noStrike">
              <a:solidFill>
                <a:schemeClr val="lt1"/>
              </a:solidFill>
              <a:latin typeface="Proxima Nova"/>
              <a:ea typeface="Proxima Nova"/>
              <a:cs typeface="Proxima Nova"/>
              <a:sym typeface="Proxima Nova"/>
            </a:endParaRPr>
          </a:p>
        </p:txBody>
      </p:sp>
      <p:pic>
        <p:nvPicPr>
          <p:cNvPr id="91" name="Google Shape;91;p13"/>
          <p:cNvPicPr preferRelativeResize="0"/>
          <p:nvPr/>
        </p:nvPicPr>
        <p:blipFill rotWithShape="1">
          <a:blip r:embed="rId4">
            <a:alphaModFix/>
          </a:blip>
          <a:srcRect b="0" l="0" r="0" t="0"/>
          <a:stretch/>
        </p:blipFill>
        <p:spPr>
          <a:xfrm>
            <a:off x="36501324" y="590560"/>
            <a:ext cx="6307220" cy="2686040"/>
          </a:xfrm>
          <a:prstGeom prst="rect">
            <a:avLst/>
          </a:prstGeom>
          <a:noFill/>
          <a:ln>
            <a:noFill/>
          </a:ln>
        </p:spPr>
      </p:pic>
      <p:pic>
        <p:nvPicPr>
          <p:cNvPr id="92" name="Google Shape;92;p13"/>
          <p:cNvPicPr preferRelativeResize="0"/>
          <p:nvPr/>
        </p:nvPicPr>
        <p:blipFill rotWithShape="1">
          <a:blip r:embed="rId5">
            <a:alphaModFix/>
          </a:blip>
          <a:srcRect b="0" l="0" r="0" t="0"/>
          <a:stretch/>
        </p:blipFill>
        <p:spPr>
          <a:xfrm>
            <a:off x="1524000" y="1359090"/>
            <a:ext cx="8153400" cy="1460310"/>
          </a:xfrm>
          <a:prstGeom prst="rect">
            <a:avLst/>
          </a:prstGeom>
          <a:noFill/>
          <a:ln>
            <a:noFill/>
          </a:ln>
        </p:spPr>
      </p:pic>
      <p:sp>
        <p:nvSpPr>
          <p:cNvPr id="93" name="Google Shape;93;p13"/>
          <p:cNvSpPr txBox="1"/>
          <p:nvPr/>
        </p:nvSpPr>
        <p:spPr>
          <a:xfrm>
            <a:off x="16470086" y="9677399"/>
            <a:ext cx="11201400" cy="7567387"/>
          </a:xfrm>
          <a:prstGeom prst="rect">
            <a:avLst/>
          </a:prstGeom>
          <a:noFill/>
          <a:ln>
            <a:noFill/>
          </a:ln>
        </p:spPr>
        <p:txBody>
          <a:bodyPr anchorCtr="0" anchor="t" bIns="45700" lIns="91425" spcFirstLastPara="1" rIns="91425" wrap="square" tIns="45700">
            <a:noAutofit/>
          </a:bodyPr>
          <a:lstStyle/>
          <a:p>
            <a:pPr indent="0" lvl="0" marL="0" marR="0" rtl="0" algn="l">
              <a:lnSpc>
                <a:spcPct val="147368"/>
              </a:lnSpc>
              <a:spcBef>
                <a:spcPts val="0"/>
              </a:spcBef>
              <a:spcAft>
                <a:spcPts val="0"/>
              </a:spcAft>
              <a:buNone/>
            </a:pPr>
            <a:r>
              <a:rPr b="0" i="0" lang="en-US" sz="2850" u="none" cap="none" strike="noStrike">
                <a:solidFill>
                  <a:srgbClr val="5D5D5D"/>
                </a:solidFill>
                <a:latin typeface="Arial"/>
                <a:ea typeface="Arial"/>
                <a:cs typeface="Arial"/>
                <a:sym typeface="Arial"/>
              </a:rPr>
              <a:t>This section should include the intervention used in the case, including images/figures. Describe the treatment received, length and number of treatments, along with any unusual tests performed and if they guided treatment. </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The length of each section and the number of figures and tables will vary for each project. Be brief with the text. Make sure you have permission to use images and that they are deidentified. All figures, charts, and tables need a titled caption that summarizes the information. Be sure to create figures and tables either in PPT or in a program that will give you clear images due to printing in larger format.</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You should consult heavily with your mentor on poster construction. </a:t>
            </a:r>
            <a:endParaRPr/>
          </a:p>
        </p:txBody>
      </p:sp>
      <p:cxnSp>
        <p:nvCxnSpPr>
          <p:cNvPr id="94" name="Google Shape;94;p13"/>
          <p:cNvCxnSpPr/>
          <p:nvPr/>
        </p:nvCxnSpPr>
        <p:spPr>
          <a:xfrm>
            <a:off x="16459200" y="9096840"/>
            <a:ext cx="11201400" cy="0"/>
          </a:xfrm>
          <a:prstGeom prst="straightConnector1">
            <a:avLst/>
          </a:prstGeom>
          <a:noFill/>
          <a:ln cap="flat" cmpd="sng" w="44450">
            <a:solidFill>
              <a:schemeClr val="lt2"/>
            </a:solidFill>
            <a:prstDash val="solid"/>
            <a:round/>
            <a:headEnd len="sm" w="sm" type="none"/>
            <a:tailEnd len="sm" w="sm" type="none"/>
          </a:ln>
        </p:spPr>
      </p:cxnSp>
      <p:sp>
        <p:nvSpPr>
          <p:cNvPr id="95" name="Google Shape;95;p13"/>
          <p:cNvSpPr txBox="1"/>
          <p:nvPr/>
        </p:nvSpPr>
        <p:spPr>
          <a:xfrm>
            <a:off x="16491856" y="8071185"/>
            <a:ext cx="11168744" cy="7848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Intervention/Treatment</a:t>
            </a:r>
            <a:endParaRPr b="0" i="0" sz="4500" u="none" cap="none" strike="noStrike">
              <a:solidFill>
                <a:srgbClr val="BD2036"/>
              </a:solidFill>
              <a:latin typeface="Calibri"/>
              <a:ea typeface="Calibri"/>
              <a:cs typeface="Calibri"/>
              <a:sym typeface="Calibri"/>
            </a:endParaRPr>
          </a:p>
        </p:txBody>
      </p:sp>
      <p:sp>
        <p:nvSpPr>
          <p:cNvPr id="96" name="Google Shape;96;p13"/>
          <p:cNvSpPr/>
          <p:nvPr/>
        </p:nvSpPr>
        <p:spPr>
          <a:xfrm>
            <a:off x="33972136" y="30175200"/>
            <a:ext cx="8166464" cy="1828800"/>
          </a:xfrm>
          <a:prstGeom prst="rect">
            <a:avLst/>
          </a:prstGeom>
          <a:solidFill>
            <a:srgbClr val="D8D8D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7790" u="none" cap="none" strike="noStrike">
              <a:solidFill>
                <a:schemeClr val="lt1"/>
              </a:solidFill>
              <a:latin typeface="Calibri"/>
              <a:ea typeface="Calibri"/>
              <a:cs typeface="Calibri"/>
              <a:sym typeface="Calibri"/>
            </a:endParaRPr>
          </a:p>
        </p:txBody>
      </p:sp>
      <p:sp>
        <p:nvSpPr>
          <p:cNvPr id="97" name="Google Shape;97;p13"/>
          <p:cNvSpPr txBox="1"/>
          <p:nvPr/>
        </p:nvSpPr>
        <p:spPr>
          <a:xfrm>
            <a:off x="33906278" y="30556201"/>
            <a:ext cx="8298180" cy="1015663"/>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3000" u="none" cap="none" strike="noStrike">
                <a:solidFill>
                  <a:srgbClr val="939393"/>
                </a:solidFill>
                <a:latin typeface="Arial"/>
                <a:ea typeface="Arial"/>
                <a:cs typeface="Arial"/>
                <a:sym typeface="Arial"/>
              </a:rPr>
              <a:t>Add partner logo here</a:t>
            </a:r>
            <a:br>
              <a:rPr b="0" i="0" lang="en-US" sz="3000" u="none" cap="none" strike="noStrike">
                <a:solidFill>
                  <a:srgbClr val="939393"/>
                </a:solidFill>
                <a:latin typeface="Arial"/>
                <a:ea typeface="Arial"/>
                <a:cs typeface="Arial"/>
                <a:sym typeface="Arial"/>
              </a:rPr>
            </a:br>
            <a:r>
              <a:rPr b="0" i="0" lang="en-US" sz="3000" u="none" cap="none" strike="noStrike">
                <a:solidFill>
                  <a:srgbClr val="939393"/>
                </a:solidFill>
                <a:latin typeface="Arial"/>
                <a:ea typeface="Arial"/>
                <a:cs typeface="Arial"/>
                <a:sym typeface="Arial"/>
              </a:rPr>
              <a:t>Delete if not needed</a:t>
            </a:r>
            <a:endParaRPr b="0" i="0" sz="3000" u="none" cap="none" strike="noStrike">
              <a:solidFill>
                <a:srgbClr val="939393"/>
              </a:solidFill>
              <a:latin typeface="Calibri"/>
              <a:ea typeface="Calibri"/>
              <a:cs typeface="Calibri"/>
              <a:sym typeface="Calibri"/>
            </a:endParaRPr>
          </a:p>
        </p:txBody>
      </p:sp>
      <p:sp>
        <p:nvSpPr>
          <p:cNvPr id="98" name="Google Shape;98;p13"/>
          <p:cNvSpPr txBox="1"/>
          <p:nvPr/>
        </p:nvSpPr>
        <p:spPr>
          <a:xfrm>
            <a:off x="2209800" y="4267201"/>
            <a:ext cx="11277600" cy="2526715"/>
          </a:xfrm>
          <a:prstGeom prst="rect">
            <a:avLst/>
          </a:prstGeom>
          <a:noFill/>
          <a:ln>
            <a:noFill/>
          </a:ln>
        </p:spPr>
        <p:txBody>
          <a:bodyPr anchorCtr="0" anchor="ctr" bIns="209000" lIns="0" spcFirstLastPara="1" rIns="418000" wrap="square" tIns="209000">
            <a:noAutofit/>
          </a:bodyPr>
          <a:lstStyle/>
          <a:p>
            <a:pPr indent="0" lvl="0" marL="0" marR="0" rtl="0" algn="l">
              <a:spcBef>
                <a:spcPts val="0"/>
              </a:spcBef>
              <a:spcAft>
                <a:spcPts val="0"/>
              </a:spcAft>
              <a:buClr>
                <a:schemeClr val="dk2"/>
              </a:buClr>
              <a:buSzPts val="4000"/>
              <a:buFont typeface="Proxima Nova"/>
              <a:buNone/>
            </a:pPr>
            <a:r>
              <a:rPr b="1" i="0" lang="en-US" sz="4000" u="none" cap="none" strike="noStrike">
                <a:solidFill>
                  <a:schemeClr val="dk2"/>
                </a:solidFill>
                <a:latin typeface="Proxima Nova"/>
                <a:ea typeface="Proxima Nova"/>
                <a:cs typeface="Proxima Nova"/>
                <a:sym typeface="Proxima Nova"/>
              </a:rPr>
              <a:t>Name, (Titles)</a:t>
            </a:r>
            <a:r>
              <a:rPr b="0" i="0" lang="en-US" sz="4000" u="none" cap="none" strike="noStrike">
                <a:solidFill>
                  <a:schemeClr val="dk2"/>
                </a:solidFill>
                <a:latin typeface="Proxima Nova"/>
                <a:ea typeface="Proxima Nova"/>
                <a:cs typeface="Proxima Nova"/>
                <a:sym typeface="Proxima Nova"/>
              </a:rPr>
              <a:t> </a:t>
            </a:r>
            <a:br>
              <a:rPr b="0" i="0" lang="en-US" sz="4000" u="none" cap="none" strike="noStrike">
                <a:solidFill>
                  <a:schemeClr val="dk1"/>
                </a:solidFill>
                <a:latin typeface="Proxima Nova"/>
                <a:ea typeface="Proxima Nova"/>
                <a:cs typeface="Proxima Nova"/>
                <a:sym typeface="Proxima Nova"/>
              </a:rPr>
            </a:br>
            <a:r>
              <a:rPr b="0" i="0" lang="en-US" sz="4000" u="none" cap="none" strike="noStrike">
                <a:solidFill>
                  <a:srgbClr val="AEABAB"/>
                </a:solidFill>
                <a:latin typeface="Proxima Nova"/>
                <a:ea typeface="Proxima Nova"/>
                <a:cs typeface="Proxima Nova"/>
                <a:sym typeface="Proxima Nova"/>
              </a:rPr>
              <a:t>Program or Department name (include Faculty name – all authors should review prior to finalizing poster)</a:t>
            </a:r>
            <a:endParaRPr b="0" i="0" sz="4000" u="none" cap="none" strike="noStrike">
              <a:solidFill>
                <a:srgbClr val="AEABAB"/>
              </a:solidFill>
              <a:latin typeface="Proxima Nova"/>
              <a:ea typeface="Proxima Nova"/>
              <a:cs typeface="Proxima Nova"/>
              <a:sym typeface="Proxima Nova"/>
            </a:endParaRPr>
          </a:p>
        </p:txBody>
      </p:sp>
      <p:sp>
        <p:nvSpPr>
          <p:cNvPr id="99" name="Google Shape;99;p13"/>
          <p:cNvSpPr txBox="1"/>
          <p:nvPr/>
        </p:nvSpPr>
        <p:spPr>
          <a:xfrm>
            <a:off x="14630400" y="4267201"/>
            <a:ext cx="12181114" cy="2526715"/>
          </a:xfrm>
          <a:prstGeom prst="rect">
            <a:avLst/>
          </a:prstGeom>
          <a:noFill/>
          <a:ln>
            <a:noFill/>
          </a:ln>
        </p:spPr>
        <p:txBody>
          <a:bodyPr anchorCtr="0" anchor="ctr" bIns="209000" lIns="0" spcFirstLastPara="1" rIns="418000" wrap="square" tIns="209000">
            <a:noAutofit/>
          </a:bodyPr>
          <a:lstStyle/>
          <a:p>
            <a:pPr indent="0" lvl="0" marL="0" marR="0" rtl="0" algn="l">
              <a:spcBef>
                <a:spcPts val="0"/>
              </a:spcBef>
              <a:spcAft>
                <a:spcPts val="0"/>
              </a:spcAft>
              <a:buClr>
                <a:schemeClr val="dk2"/>
              </a:buClr>
              <a:buSzPts val="4000"/>
              <a:buFont typeface="Proxima Nova"/>
              <a:buNone/>
            </a:pPr>
            <a:r>
              <a:rPr b="0" i="0" lang="en-US" sz="4000" u="none" cap="none" strike="noStrike">
                <a:solidFill>
                  <a:schemeClr val="dk2"/>
                </a:solidFill>
                <a:latin typeface="Proxima Nova"/>
                <a:ea typeface="Proxima Nova"/>
                <a:cs typeface="Proxima Nova"/>
                <a:sym typeface="Proxima Nova"/>
              </a:rPr>
              <a:t>Authors names, titles, institutions</a:t>
            </a:r>
            <a:endParaRPr/>
          </a:p>
        </p:txBody>
      </p:sp>
      <p:cxnSp>
        <p:nvCxnSpPr>
          <p:cNvPr id="100" name="Google Shape;100;p13"/>
          <p:cNvCxnSpPr/>
          <p:nvPr/>
        </p:nvCxnSpPr>
        <p:spPr>
          <a:xfrm>
            <a:off x="0" y="7010400"/>
            <a:ext cx="43891200" cy="0"/>
          </a:xfrm>
          <a:prstGeom prst="straightConnector1">
            <a:avLst/>
          </a:prstGeom>
          <a:noFill/>
          <a:ln cap="flat" cmpd="sng" w="76200">
            <a:solidFill>
              <a:schemeClr val="lt2"/>
            </a:solidFill>
            <a:prstDash val="solid"/>
            <a:round/>
            <a:headEnd len="sm" w="sm" type="none"/>
            <a:tailEnd len="sm" w="sm" type="none"/>
          </a:ln>
        </p:spPr>
      </p:cxnSp>
      <p:sp>
        <p:nvSpPr>
          <p:cNvPr id="101" name="Google Shape;101;p13"/>
          <p:cNvSpPr txBox="1"/>
          <p:nvPr/>
        </p:nvSpPr>
        <p:spPr>
          <a:xfrm>
            <a:off x="30403800" y="8071186"/>
            <a:ext cx="11201400" cy="208848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Discussion</a:t>
            </a:r>
            <a:endParaRPr/>
          </a:p>
          <a:p>
            <a:pPr indent="0" lvl="0" marL="0" marR="0" rtl="0" algn="ctr">
              <a:lnSpc>
                <a:spcPct val="66666"/>
              </a:lnSpc>
              <a:spcBef>
                <a:spcPts val="0"/>
              </a:spcBef>
              <a:spcAft>
                <a:spcPts val="0"/>
              </a:spcAft>
              <a:buNone/>
            </a:pPr>
            <a:r>
              <a:rPr b="0" i="0" lang="en-US" sz="4500" u="none" cap="none" strike="noStrike">
                <a:solidFill>
                  <a:schemeClr val="lt2"/>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provides a summary of the major findings of your project. It makes clear the originality, impact, strengths and limitations of the work. The main purpose of the discussion is to review why decisions were made and to extract the lesson from the case. Be wary of boasting that your case is the "first" to describe a particular phenomenon, since even the most thorough searches often fail to reveal all instances of similar cases.</a:t>
            </a:r>
            <a:endParaRPr b="0" i="0" sz="2850" u="none" cap="none" strike="noStrike">
              <a:solidFill>
                <a:srgbClr val="5D5D5D"/>
              </a:solidFill>
              <a:latin typeface="Arial"/>
              <a:ea typeface="Arial"/>
              <a:cs typeface="Arial"/>
              <a:sym typeface="Arial"/>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Please feel free to contact your program for any advice or questions. We are happy to help.</a:t>
            </a:r>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ctr">
              <a:lnSpc>
                <a:spcPct val="100000"/>
              </a:lnSpc>
              <a:spcBef>
                <a:spcPts val="0"/>
              </a:spcBef>
              <a:spcAft>
                <a:spcPts val="0"/>
              </a:spcAft>
              <a:buClr>
                <a:srgbClr val="BD2036"/>
              </a:buClr>
              <a:buSzPts val="4500"/>
              <a:buFont typeface="Proxima Nova"/>
              <a:buNone/>
            </a:pPr>
            <a:r>
              <a:rPr b="1" i="0" lang="en-US" sz="4500" u="none" cap="none" strike="noStrike">
                <a:solidFill>
                  <a:srgbClr val="BD2036"/>
                </a:solidFill>
                <a:latin typeface="Proxima Nova"/>
                <a:ea typeface="Proxima Nova"/>
                <a:cs typeface="Proxima Nova"/>
                <a:sym typeface="Proxima Nova"/>
              </a:rPr>
              <a:t>Conclusions</a:t>
            </a:r>
            <a:endParaRPr b="0" i="0" sz="4500" u="none" cap="none" strike="noStrike">
              <a:solidFill>
                <a:srgbClr val="BD2036"/>
              </a:solidFill>
              <a:latin typeface="Calibri"/>
              <a:ea typeface="Calibri"/>
              <a:cs typeface="Calibri"/>
              <a:sym typeface="Calibri"/>
            </a:endParaRPr>
          </a:p>
          <a:p>
            <a:pPr indent="0" lvl="0" marL="0" marR="0" rtl="0" algn="ctr">
              <a:lnSpc>
                <a:spcPct val="66666"/>
              </a:lnSpc>
              <a:spcBef>
                <a:spcPts val="0"/>
              </a:spcBef>
              <a:spcAft>
                <a:spcPts val="0"/>
              </a:spcAft>
              <a:buClr>
                <a:srgbClr val="E7E6E6"/>
              </a:buClr>
              <a:buSzPts val="4500"/>
              <a:buFont typeface="Proxima Nova"/>
              <a:buNone/>
            </a:pPr>
            <a:r>
              <a:rPr b="0" i="0" lang="en-US" sz="4500" u="none" cap="none" strike="noStrike">
                <a:solidFill>
                  <a:srgbClr val="E7E6E6"/>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Summarize your case report in a sentence. Include information on how future interventions could be improved and how your project calls for further research.</a:t>
            </a:r>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l">
              <a:lnSpc>
                <a:spcPct val="140000"/>
              </a:lnSpc>
              <a:spcBef>
                <a:spcPts val="3200"/>
              </a:spcBef>
              <a:spcAft>
                <a:spcPts val="0"/>
              </a:spcAft>
              <a:buNone/>
            </a:pPr>
            <a:r>
              <a:t/>
            </a:r>
            <a:endParaRPr b="0" i="0" sz="3000" u="none" cap="none" strike="noStrike">
              <a:solidFill>
                <a:srgbClr val="5D5D5D"/>
              </a:solidFill>
              <a:latin typeface="Arial"/>
              <a:ea typeface="Arial"/>
              <a:cs typeface="Arial"/>
              <a:sym typeface="Arial"/>
            </a:endParaRPr>
          </a:p>
          <a:p>
            <a:pPr indent="0" lvl="0" marL="0" marR="0" rtl="0" algn="ctr">
              <a:spcBef>
                <a:spcPts val="0"/>
              </a:spcBef>
              <a:spcAft>
                <a:spcPts val="0"/>
              </a:spcAft>
              <a:buNone/>
            </a:pPr>
            <a:r>
              <a:t/>
            </a:r>
            <a:endParaRPr b="1" i="0" sz="4500" u="none" cap="none" strike="noStrike">
              <a:solidFill>
                <a:srgbClr val="BD2036"/>
              </a:solidFill>
              <a:latin typeface="Proxima Nova"/>
              <a:ea typeface="Proxima Nova"/>
              <a:cs typeface="Proxima Nova"/>
              <a:sym typeface="Proxima Nova"/>
            </a:endParaRPr>
          </a:p>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References</a:t>
            </a:r>
            <a:endParaRPr b="0" i="0" sz="4500" u="none" cap="none" strike="noStrike">
              <a:solidFill>
                <a:srgbClr val="BD2036"/>
              </a:solidFill>
              <a:latin typeface="Calibri"/>
              <a:ea typeface="Calibri"/>
              <a:cs typeface="Calibri"/>
              <a:sym typeface="Calibri"/>
            </a:endParaRPr>
          </a:p>
          <a:p>
            <a:pPr indent="0" lvl="0" marL="0" marR="0" rtl="0" algn="ctr">
              <a:lnSpc>
                <a:spcPct val="66666"/>
              </a:lnSpc>
              <a:spcBef>
                <a:spcPts val="0"/>
              </a:spcBef>
              <a:spcAft>
                <a:spcPts val="0"/>
              </a:spcAft>
              <a:buNone/>
            </a:pPr>
            <a:r>
              <a:rPr b="0" i="0" lang="en-US" sz="4500" u="none" cap="none" strike="noStrike">
                <a:solidFill>
                  <a:srgbClr val="E7E6E6"/>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Insert a QR code linking to a web page or Google Doc.</a:t>
            </a:r>
            <a:br>
              <a:rPr b="0" i="0" lang="en-US" sz="2850" u="none" cap="none" strike="noStrike">
                <a:solidFill>
                  <a:srgbClr val="5D5D5D"/>
                </a:solidFill>
                <a:latin typeface="Arial"/>
                <a:ea typeface="Arial"/>
                <a:cs typeface="Arial"/>
                <a:sym typeface="Arial"/>
              </a:rPr>
            </a:br>
            <a:r>
              <a:rPr b="0" i="0" lang="en-US" sz="2850" u="none" cap="none" strike="noStrike">
                <a:solidFill>
                  <a:srgbClr val="5D5D5D"/>
                </a:solidFill>
                <a:latin typeface="Arial"/>
                <a:ea typeface="Arial"/>
                <a:cs typeface="Arial"/>
                <a:sym typeface="Arial"/>
              </a:rPr>
              <a:t>You may list references here instead of using a QR code.</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This section can include acknowledgements and author’s contact information.</a:t>
            </a:r>
            <a:endParaRPr b="0" i="0" sz="2850" u="none" cap="none" strike="noStrike">
              <a:solidFill>
                <a:srgbClr val="5D5D5D"/>
              </a:solidFill>
              <a:latin typeface="Calibri"/>
              <a:ea typeface="Calibri"/>
              <a:cs typeface="Calibri"/>
              <a:sym typeface="Calibri"/>
            </a:endParaRPr>
          </a:p>
          <a:p>
            <a:pPr indent="0" lvl="0" marL="0" marR="0" rtl="0" algn="ctr">
              <a:spcBef>
                <a:spcPts val="0"/>
              </a:spcBef>
              <a:spcAft>
                <a:spcPts val="0"/>
              </a:spcAft>
              <a:buNone/>
            </a:pPr>
            <a:r>
              <a:t/>
            </a:r>
            <a:endParaRPr b="0" i="0" sz="4500" u="none" cap="none" strike="noStrike">
              <a:solidFill>
                <a:schemeClr val="lt2"/>
              </a:solidFill>
              <a:latin typeface="Proxima Nova"/>
              <a:ea typeface="Proxima Nova"/>
              <a:cs typeface="Proxima Nova"/>
              <a:sym typeface="Proxima Nova"/>
            </a:endParaRPr>
          </a:p>
        </p:txBody>
      </p:sp>
      <p:sp>
        <p:nvSpPr>
          <p:cNvPr id="102" name="Google Shape;102;p13"/>
          <p:cNvSpPr txBox="1"/>
          <p:nvPr/>
        </p:nvSpPr>
        <p:spPr>
          <a:xfrm>
            <a:off x="2253342" y="9677400"/>
            <a:ext cx="11201400" cy="18973795"/>
          </a:xfrm>
          <a:prstGeom prst="rect">
            <a:avLst/>
          </a:prstGeom>
          <a:noFill/>
          <a:ln>
            <a:noFill/>
          </a:ln>
        </p:spPr>
        <p:txBody>
          <a:bodyPr anchorCtr="0" anchor="t" bIns="45700" lIns="91425" spcFirstLastPara="1" rIns="91425" wrap="square" tIns="45700">
            <a:noAutofit/>
          </a:bodyPr>
          <a:lstStyle/>
          <a:p>
            <a:pPr indent="0" lvl="0" marL="0" marR="0" rtl="0" algn="l">
              <a:lnSpc>
                <a:spcPct val="147368"/>
              </a:lnSpc>
              <a:spcBef>
                <a:spcPts val="0"/>
              </a:spcBef>
              <a:spcAft>
                <a:spcPts val="0"/>
              </a:spcAft>
              <a:buNone/>
            </a:pPr>
            <a:r>
              <a:rPr b="0" i="0" lang="en-US" sz="2850" u="none" cap="none" strike="noStrike">
                <a:solidFill>
                  <a:srgbClr val="5D5D5D"/>
                </a:solidFill>
                <a:latin typeface="Arial"/>
                <a:ea typeface="Arial"/>
                <a:cs typeface="Arial"/>
                <a:sym typeface="Arial"/>
              </a:rPr>
              <a:t>This section should be brief. The introduction describes the context of the case and explains its relevance and importance. This section should provide enough information to let a faculty member in a clinical or basic science department easily understand and review the project. The introduction is based on the background literature which identifies knowledge gaps. After reading this short introduction section, the case’s description, medical sequence and progress, rationale for decisions made, and lessons learned should be crystal clear to the reader.</a:t>
            </a:r>
            <a:endParaRPr/>
          </a:p>
          <a:p>
            <a:pPr indent="0" lvl="0" marL="0" marR="0" rtl="0" algn="l">
              <a:lnSpc>
                <a:spcPct val="147368"/>
              </a:lnSpc>
              <a:spcBef>
                <a:spcPts val="3200"/>
              </a:spcBef>
              <a:spcAft>
                <a:spcPts val="0"/>
              </a:spcAft>
              <a:buNone/>
            </a:pPr>
            <a:r>
              <a:t/>
            </a:r>
            <a:endParaRPr b="0" i="0" sz="2850" u="none" cap="none" strike="noStrike">
              <a:solidFill>
                <a:srgbClr val="5D5D5D"/>
              </a:solidFill>
              <a:latin typeface="Arial"/>
              <a:ea typeface="Arial"/>
              <a:cs typeface="Arial"/>
              <a:sym typeface="Arial"/>
            </a:endParaRPr>
          </a:p>
          <a:p>
            <a:pPr indent="0" lvl="0" marL="0" marR="0" rtl="0" algn="ctr">
              <a:spcBef>
                <a:spcPts val="0"/>
              </a:spcBef>
              <a:spcAft>
                <a:spcPts val="0"/>
              </a:spcAft>
              <a:buNone/>
            </a:pPr>
            <a:r>
              <a:t/>
            </a:r>
            <a:endParaRPr b="1" i="0" sz="4500" u="none" cap="none" strike="noStrike">
              <a:solidFill>
                <a:srgbClr val="BD2036"/>
              </a:solidFill>
              <a:latin typeface="Proxima Nova"/>
              <a:ea typeface="Proxima Nova"/>
              <a:cs typeface="Proxima Nova"/>
              <a:sym typeface="Proxima Nova"/>
            </a:endParaRPr>
          </a:p>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Case Description</a:t>
            </a:r>
            <a:endParaRPr b="0" i="0" sz="4500" u="none" cap="none" strike="noStrike">
              <a:solidFill>
                <a:srgbClr val="BD2036"/>
              </a:solidFill>
              <a:latin typeface="Calibri"/>
              <a:ea typeface="Calibri"/>
              <a:cs typeface="Calibri"/>
              <a:sym typeface="Calibri"/>
            </a:endParaRPr>
          </a:p>
          <a:p>
            <a:pPr indent="0" lvl="0" marL="0" marR="0" rtl="0" algn="ctr">
              <a:lnSpc>
                <a:spcPct val="66666"/>
              </a:lnSpc>
              <a:spcBef>
                <a:spcPts val="0"/>
              </a:spcBef>
              <a:spcAft>
                <a:spcPts val="0"/>
              </a:spcAft>
              <a:buNone/>
            </a:pPr>
            <a:r>
              <a:rPr b="0" i="0" lang="en-US" sz="4500" u="none" cap="none" strike="noStrike">
                <a:solidFill>
                  <a:srgbClr val="E7E6E6"/>
                </a:solidFill>
                <a:latin typeface="Proxima Nova"/>
                <a:ea typeface="Proxima Nova"/>
                <a:cs typeface="Proxima Nova"/>
                <a:sym typeface="Proxima Nova"/>
              </a:rPr>
              <a:t>___________________________________</a:t>
            </a:r>
            <a:endParaRPr/>
          </a:p>
          <a:p>
            <a:pPr indent="0" lvl="0" marL="0" marR="0" rtl="0" algn="l">
              <a:lnSpc>
                <a:spcPct val="147368"/>
              </a:lnSpc>
              <a:spcBef>
                <a:spcPts val="3200"/>
              </a:spcBef>
              <a:spcAft>
                <a:spcPts val="0"/>
              </a:spcAft>
              <a:buNone/>
            </a:pPr>
            <a:r>
              <a:rPr b="0" i="0" lang="en-US" sz="2850" u="none" cap="none" strike="noStrike">
                <a:solidFill>
                  <a:srgbClr val="5D5D5D"/>
                </a:solidFill>
                <a:latin typeface="Arial"/>
                <a:ea typeface="Arial"/>
                <a:cs typeface="Arial"/>
                <a:sym typeface="Arial"/>
              </a:rPr>
              <a:t>When describing the case, follow the basic rules of medical communication by describing in sequence the history, physical examination, investigative studies, and patient's progress and outcome. In this section you should share any pertinent information or unusual information that describes the focus of the case report. You should also include a description of any prior or current treatment.</a:t>
            </a:r>
            <a:endParaRPr b="0" i="0" sz="3000" u="none" cap="none" strike="noStrike">
              <a:solidFill>
                <a:srgbClr val="5D5D5D"/>
              </a:solidFill>
              <a:latin typeface="Arial"/>
              <a:ea typeface="Arial"/>
              <a:cs typeface="Arial"/>
              <a:sym typeface="Arial"/>
            </a:endParaRPr>
          </a:p>
        </p:txBody>
      </p:sp>
      <p:cxnSp>
        <p:nvCxnSpPr>
          <p:cNvPr id="103" name="Google Shape;103;p13"/>
          <p:cNvCxnSpPr/>
          <p:nvPr/>
        </p:nvCxnSpPr>
        <p:spPr>
          <a:xfrm>
            <a:off x="2253342" y="9096840"/>
            <a:ext cx="11201400" cy="0"/>
          </a:xfrm>
          <a:prstGeom prst="straightConnector1">
            <a:avLst/>
          </a:prstGeom>
          <a:noFill/>
          <a:ln cap="flat" cmpd="sng" w="44450">
            <a:solidFill>
              <a:schemeClr val="lt2"/>
            </a:solidFill>
            <a:prstDash val="solid"/>
            <a:round/>
            <a:headEnd len="sm" w="sm" type="none"/>
            <a:tailEnd len="sm" w="sm" type="none"/>
          </a:ln>
        </p:spPr>
      </p:cxnSp>
      <p:sp>
        <p:nvSpPr>
          <p:cNvPr id="104" name="Google Shape;104;p13"/>
          <p:cNvSpPr txBox="1"/>
          <p:nvPr/>
        </p:nvSpPr>
        <p:spPr>
          <a:xfrm>
            <a:off x="2253342" y="8071185"/>
            <a:ext cx="11168744" cy="7848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Background and Purpose</a:t>
            </a:r>
            <a:endParaRPr b="0" i="0" sz="4500" u="none" cap="none" strike="noStrike">
              <a:solidFill>
                <a:srgbClr val="BD2036"/>
              </a:solidFill>
              <a:latin typeface="Calibri"/>
              <a:ea typeface="Calibri"/>
              <a:cs typeface="Calibri"/>
              <a:sym typeface="Calibri"/>
            </a:endParaRPr>
          </a:p>
        </p:txBody>
      </p:sp>
      <p:cxnSp>
        <p:nvCxnSpPr>
          <p:cNvPr id="105" name="Google Shape;105;p13"/>
          <p:cNvCxnSpPr/>
          <p:nvPr/>
        </p:nvCxnSpPr>
        <p:spPr>
          <a:xfrm>
            <a:off x="16535400" y="20193000"/>
            <a:ext cx="11201400" cy="0"/>
          </a:xfrm>
          <a:prstGeom prst="straightConnector1">
            <a:avLst/>
          </a:prstGeom>
          <a:noFill/>
          <a:ln cap="flat" cmpd="sng" w="44450">
            <a:solidFill>
              <a:schemeClr val="lt2"/>
            </a:solidFill>
            <a:prstDash val="solid"/>
            <a:round/>
            <a:headEnd len="sm" w="sm" type="none"/>
            <a:tailEnd len="sm" w="sm" type="none"/>
          </a:ln>
        </p:spPr>
      </p:cxnSp>
      <p:sp>
        <p:nvSpPr>
          <p:cNvPr id="106" name="Google Shape;106;p13"/>
          <p:cNvSpPr txBox="1"/>
          <p:nvPr/>
        </p:nvSpPr>
        <p:spPr>
          <a:xfrm>
            <a:off x="16568056" y="19167345"/>
            <a:ext cx="11168744" cy="7848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4500" u="none" cap="none" strike="noStrike">
                <a:solidFill>
                  <a:srgbClr val="BD2036"/>
                </a:solidFill>
                <a:latin typeface="Proxima Nova"/>
                <a:ea typeface="Proxima Nova"/>
                <a:cs typeface="Proxima Nova"/>
                <a:sym typeface="Proxima Nova"/>
              </a:rPr>
              <a:t>Clinical Course</a:t>
            </a:r>
            <a:endParaRPr b="0" i="0" sz="4500" u="none" cap="none" strike="noStrike">
              <a:solidFill>
                <a:srgbClr val="BD2036"/>
              </a:solidFill>
              <a:latin typeface="Calibri"/>
              <a:ea typeface="Calibri"/>
              <a:cs typeface="Calibri"/>
              <a:sym typeface="Calibri"/>
            </a:endParaRPr>
          </a:p>
        </p:txBody>
      </p:sp>
      <p:sp>
        <p:nvSpPr>
          <p:cNvPr id="107" name="Google Shape;107;p13"/>
          <p:cNvSpPr txBox="1"/>
          <p:nvPr/>
        </p:nvSpPr>
        <p:spPr>
          <a:xfrm>
            <a:off x="16535400" y="20802600"/>
            <a:ext cx="11201400" cy="6096000"/>
          </a:xfrm>
          <a:prstGeom prst="rect">
            <a:avLst/>
          </a:prstGeom>
          <a:noFill/>
          <a:ln>
            <a:noFill/>
          </a:ln>
        </p:spPr>
        <p:txBody>
          <a:bodyPr anchorCtr="0" anchor="t" bIns="45700" lIns="91425" spcFirstLastPara="1" rIns="91425" wrap="square" tIns="45700">
            <a:noAutofit/>
          </a:bodyPr>
          <a:lstStyle/>
          <a:p>
            <a:pPr indent="0" lvl="0" marL="0" marR="0" rtl="0" algn="l">
              <a:lnSpc>
                <a:spcPct val="147368"/>
              </a:lnSpc>
              <a:spcBef>
                <a:spcPts val="0"/>
              </a:spcBef>
              <a:spcAft>
                <a:spcPts val="0"/>
              </a:spcAft>
              <a:buNone/>
            </a:pPr>
            <a:r>
              <a:rPr b="0" i="0" lang="en-US" sz="2850" u="none" cap="none" strike="noStrike">
                <a:solidFill>
                  <a:srgbClr val="5D5D5D"/>
                </a:solidFill>
                <a:latin typeface="Arial"/>
                <a:ea typeface="Arial"/>
                <a:cs typeface="Arial"/>
                <a:sym typeface="Arial"/>
              </a:rPr>
              <a:t>This section should include the timeline and clinical course of the patient. Include information on the patient’s response to treatments. This section should include information about labs, imaging, or other type of findings.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UArizona">
      <a:dk1>
        <a:srgbClr val="282828"/>
      </a:dk1>
      <a:lt1>
        <a:srgbClr val="FFFFFF"/>
      </a:lt1>
      <a:dk2>
        <a:srgbClr val="1D2E53"/>
      </a:dk2>
      <a:lt2>
        <a:srgbClr val="E7E6E6"/>
      </a:lt2>
      <a:accent1>
        <a:srgbClr val="93D3EE"/>
      </a:accent1>
      <a:accent2>
        <a:srgbClr val="B67B53"/>
      </a:accent2>
      <a:accent3>
        <a:srgbClr val="C2C5C9"/>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