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32918400" cx="43891200"/>
  <p:notesSz cx="7053250" cy="9309100"/>
  <p:embeddedFontLst>
    <p:embeddedFont>
      <p:font typeface="Proxima Nova"/>
      <p:regular r:id="rId7"/>
      <p:bold r:id="rId8"/>
      <p:italic r:id="rId9"/>
      <p:boldItalic r:id="rId10"/>
    </p:embeddedFont>
    <p:embeddedFont>
      <p:font typeface="Proxima Nova Extrabold"/>
      <p:bold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A4A3A4"/>
          </p15:clr>
        </p15:guide>
        <p15:guide id="2" pos="17883">
          <p15:clr>
            <a:srgbClr val="A4A3A4"/>
          </p15:clr>
        </p15:guide>
        <p15:guide id="3" pos="987">
          <p15:clr>
            <a:srgbClr val="A4A3A4"/>
          </p15:clr>
        </p15:guide>
        <p15:guide id="4" pos="26715">
          <p15:clr>
            <a:srgbClr val="A4A3A4"/>
          </p15:clr>
        </p15:guide>
        <p15:guide id="5" pos="9874">
          <p15:clr>
            <a:srgbClr val="A4A3A4"/>
          </p15:clr>
        </p15:guide>
        <p15:guide id="6" pos="18597">
          <p15:clr>
            <a:srgbClr val="A4A3A4"/>
          </p15:clr>
        </p15:guide>
        <p15:guide id="7" pos="9051">
          <p15:clr>
            <a:srgbClr val="A4A3A4"/>
          </p15:clr>
        </p15:guide>
        <p15:guide id="8" orient="horz" pos="198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7883"/>
        <p:guide pos="987"/>
        <p:guide pos="26715"/>
        <p:guide pos="9874"/>
        <p:guide pos="18597"/>
        <p:guide pos="9051"/>
        <p:guide pos="19872"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ProximaNovaExtrabold-bold.fntdata"/><Relationship Id="rId10" Type="http://schemas.openxmlformats.org/officeDocument/2006/relationships/font" Target="fonts/ProximaNova-boldItalic.fntdata"/><Relationship Id="rId9" Type="http://schemas.openxmlformats.org/officeDocument/2006/relationships/font" Target="fonts/ProximaNov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roximaNova-regular.fntdata"/><Relationship Id="rId8" Type="http://schemas.openxmlformats.org/officeDocument/2006/relationships/font" Target="fonts/ProximaNov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55938" cy="4667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95738" y="0"/>
            <a:ext cx="3055937" cy="4667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33513" y="1163638"/>
            <a:ext cx="4186237"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4850" y="4479925"/>
            <a:ext cx="5643563" cy="36655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55938" cy="4667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95738" y="8842375"/>
            <a:ext cx="3055937" cy="46672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433513" y="1163638"/>
            <a:ext cx="4186237"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04850" y="4479925"/>
            <a:ext cx="5643563" cy="36655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995738" y="8842375"/>
            <a:ext cx="3055937" cy="4667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2194560" y="7680968"/>
            <a:ext cx="39502080" cy="21724623"/>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3291840" y="10226046"/>
            <a:ext cx="37307520" cy="7056119"/>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6583680" y="18653760"/>
            <a:ext cx="30723840" cy="8412480"/>
          </a:xfrm>
          <a:prstGeom prst="rect">
            <a:avLst/>
          </a:prstGeom>
          <a:noFill/>
          <a:ln>
            <a:noFill/>
          </a:ln>
        </p:spPr>
        <p:txBody>
          <a:bodyPr anchorCtr="0" anchor="t" bIns="209000" lIns="418000" spcFirstLastPara="1" rIns="418000" wrap="square" tIns="209000">
            <a:normAutofit/>
          </a:bodyPr>
          <a:lstStyle>
            <a:lvl1pPr lvl="0" algn="ctr">
              <a:spcBef>
                <a:spcPts val="2757"/>
              </a:spcBef>
              <a:spcAft>
                <a:spcPts val="0"/>
              </a:spcAft>
              <a:buClr>
                <a:srgbClr val="8B8B8B"/>
              </a:buClr>
              <a:buSzPts val="13787"/>
              <a:buNone/>
              <a:defRPr>
                <a:solidFill>
                  <a:srgbClr val="8B8B8B"/>
                </a:solidFill>
              </a:defRPr>
            </a:lvl1pPr>
            <a:lvl2pPr lvl="1" algn="ctr">
              <a:spcBef>
                <a:spcPts val="2417"/>
              </a:spcBef>
              <a:spcAft>
                <a:spcPts val="0"/>
              </a:spcAft>
              <a:buClr>
                <a:srgbClr val="8B8B8B"/>
              </a:buClr>
              <a:buSzPts val="12087"/>
              <a:buNone/>
              <a:defRPr>
                <a:solidFill>
                  <a:srgbClr val="8B8B8B"/>
                </a:solidFill>
              </a:defRPr>
            </a:lvl2pPr>
            <a:lvl3pPr lvl="2" algn="ctr">
              <a:spcBef>
                <a:spcPts val="2077"/>
              </a:spcBef>
              <a:spcAft>
                <a:spcPts val="0"/>
              </a:spcAft>
              <a:buClr>
                <a:srgbClr val="8B8B8B"/>
              </a:buClr>
              <a:buSzPts val="10387"/>
              <a:buNone/>
              <a:defRPr>
                <a:solidFill>
                  <a:srgbClr val="8B8B8B"/>
                </a:solidFill>
              </a:defRPr>
            </a:lvl3pPr>
            <a:lvl4pPr lvl="3" algn="ctr">
              <a:spcBef>
                <a:spcPts val="1719"/>
              </a:spcBef>
              <a:spcAft>
                <a:spcPts val="0"/>
              </a:spcAft>
              <a:buClr>
                <a:srgbClr val="8B8B8B"/>
              </a:buClr>
              <a:buSzPts val="8593"/>
              <a:buNone/>
              <a:defRPr>
                <a:solidFill>
                  <a:srgbClr val="8B8B8B"/>
                </a:solidFill>
              </a:defRPr>
            </a:lvl4pPr>
            <a:lvl5pPr lvl="4" algn="ctr">
              <a:spcBef>
                <a:spcPts val="1719"/>
              </a:spcBef>
              <a:spcAft>
                <a:spcPts val="0"/>
              </a:spcAft>
              <a:buClr>
                <a:srgbClr val="8B8B8B"/>
              </a:buClr>
              <a:buSzPts val="8593"/>
              <a:buNone/>
              <a:defRPr>
                <a:solidFill>
                  <a:srgbClr val="8B8B8B"/>
                </a:solidFill>
              </a:defRPr>
            </a:lvl5pPr>
            <a:lvl6pPr lvl="5" algn="ctr">
              <a:spcBef>
                <a:spcPts val="1719"/>
              </a:spcBef>
              <a:spcAft>
                <a:spcPts val="0"/>
              </a:spcAft>
              <a:buClr>
                <a:srgbClr val="8B8B8B"/>
              </a:buClr>
              <a:buSzPts val="8593"/>
              <a:buNone/>
              <a:defRPr>
                <a:solidFill>
                  <a:srgbClr val="8B8B8B"/>
                </a:solidFill>
              </a:defRPr>
            </a:lvl6pPr>
            <a:lvl7pPr lvl="6" algn="ctr">
              <a:spcBef>
                <a:spcPts val="1719"/>
              </a:spcBef>
              <a:spcAft>
                <a:spcPts val="0"/>
              </a:spcAft>
              <a:buClr>
                <a:srgbClr val="8B8B8B"/>
              </a:buClr>
              <a:buSzPts val="8593"/>
              <a:buNone/>
              <a:defRPr>
                <a:solidFill>
                  <a:srgbClr val="8B8B8B"/>
                </a:solidFill>
              </a:defRPr>
            </a:lvl7pPr>
            <a:lvl8pPr lvl="7" algn="ctr">
              <a:spcBef>
                <a:spcPts val="1719"/>
              </a:spcBef>
              <a:spcAft>
                <a:spcPts val="0"/>
              </a:spcAft>
              <a:buClr>
                <a:srgbClr val="8B8B8B"/>
              </a:buClr>
              <a:buSzPts val="8593"/>
              <a:buNone/>
              <a:defRPr>
                <a:solidFill>
                  <a:srgbClr val="8B8B8B"/>
                </a:solidFill>
              </a:defRPr>
            </a:lvl8pPr>
            <a:lvl9pPr lvl="8" algn="ctr">
              <a:spcBef>
                <a:spcPts val="1719"/>
              </a:spcBef>
              <a:spcAft>
                <a:spcPts val="0"/>
              </a:spcAft>
              <a:buClr>
                <a:srgbClr val="8B8B8B"/>
              </a:buClr>
              <a:buSzPts val="8593"/>
              <a:buNone/>
              <a:defRPr>
                <a:solidFill>
                  <a:srgbClr val="8B8B8B"/>
                </a:solidFill>
              </a:defRPr>
            </a:lvl9pPr>
          </a:lstStyle>
          <a:p/>
        </p:txBody>
      </p:sp>
      <p:sp>
        <p:nvSpPr>
          <p:cNvPr id="24" name="Google Shape;24;p3"/>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3467102" y="21153123"/>
            <a:ext cx="37307520" cy="6537960"/>
          </a:xfrm>
          <a:prstGeom prst="rect">
            <a:avLst/>
          </a:prstGeom>
          <a:noFill/>
          <a:ln>
            <a:noFill/>
          </a:ln>
        </p:spPr>
        <p:txBody>
          <a:bodyPr anchorCtr="0" anchor="t" bIns="209000" lIns="418000" spcFirstLastPara="1" rIns="418000" wrap="square" tIns="209000">
            <a:normAutofit/>
          </a:bodyPr>
          <a:lstStyle>
            <a:lvl1pPr lvl="0" algn="l">
              <a:spcBef>
                <a:spcPts val="0"/>
              </a:spcBef>
              <a:spcAft>
                <a:spcPts val="0"/>
              </a:spcAft>
              <a:buClr>
                <a:schemeClr val="dk1"/>
              </a:buClr>
              <a:buSzPts val="17282"/>
              <a:buFont typeface="Calibri"/>
              <a:buNone/>
              <a:defRPr b="1" sz="17282"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3467102" y="13952225"/>
            <a:ext cx="37307520" cy="7200898"/>
          </a:xfrm>
          <a:prstGeom prst="rect">
            <a:avLst/>
          </a:prstGeom>
          <a:noFill/>
          <a:ln>
            <a:noFill/>
          </a:ln>
        </p:spPr>
        <p:txBody>
          <a:bodyPr anchorCtr="0" anchor="b" bIns="209000" lIns="418000" spcFirstLastPara="1" rIns="418000" wrap="square" tIns="209000">
            <a:normAutofit/>
          </a:bodyPr>
          <a:lstStyle>
            <a:lvl1pPr indent="-228600" lvl="0" marL="457200" algn="l">
              <a:spcBef>
                <a:spcPts val="1719"/>
              </a:spcBef>
              <a:spcAft>
                <a:spcPts val="0"/>
              </a:spcAft>
              <a:buClr>
                <a:srgbClr val="8B8B8B"/>
              </a:buClr>
              <a:buSzPts val="8593"/>
              <a:buNone/>
              <a:defRPr sz="8593">
                <a:solidFill>
                  <a:srgbClr val="8B8B8B"/>
                </a:solidFill>
              </a:defRPr>
            </a:lvl1pPr>
            <a:lvl2pPr indent="-228600" lvl="1" marL="914400" algn="l">
              <a:spcBef>
                <a:spcPts val="1549"/>
              </a:spcBef>
              <a:spcAft>
                <a:spcPts val="0"/>
              </a:spcAft>
              <a:buClr>
                <a:srgbClr val="8B8B8B"/>
              </a:buClr>
              <a:buSzPts val="7743"/>
              <a:buNone/>
              <a:defRPr sz="7743">
                <a:solidFill>
                  <a:srgbClr val="8B8B8B"/>
                </a:solidFill>
              </a:defRPr>
            </a:lvl2pPr>
            <a:lvl3pPr indent="-228600" lvl="2" marL="1371600" algn="l">
              <a:spcBef>
                <a:spcPts val="1379"/>
              </a:spcBef>
              <a:spcAft>
                <a:spcPts val="0"/>
              </a:spcAft>
              <a:buClr>
                <a:srgbClr val="8B8B8B"/>
              </a:buClr>
              <a:buSzPts val="6893"/>
              <a:buNone/>
              <a:defRPr sz="6893">
                <a:solidFill>
                  <a:srgbClr val="8B8B8B"/>
                </a:solidFill>
              </a:defRPr>
            </a:lvl3pPr>
            <a:lvl4pPr indent="-228600" lvl="3" marL="1828800" algn="l">
              <a:spcBef>
                <a:spcPts val="1209"/>
              </a:spcBef>
              <a:spcAft>
                <a:spcPts val="0"/>
              </a:spcAft>
              <a:buClr>
                <a:srgbClr val="8B8B8B"/>
              </a:buClr>
              <a:buSzPts val="6043"/>
              <a:buNone/>
              <a:defRPr sz="6043">
                <a:solidFill>
                  <a:srgbClr val="8B8B8B"/>
                </a:solidFill>
              </a:defRPr>
            </a:lvl4pPr>
            <a:lvl5pPr indent="-228600" lvl="4" marL="2286000" algn="l">
              <a:spcBef>
                <a:spcPts val="1209"/>
              </a:spcBef>
              <a:spcAft>
                <a:spcPts val="0"/>
              </a:spcAft>
              <a:buClr>
                <a:srgbClr val="8B8B8B"/>
              </a:buClr>
              <a:buSzPts val="6043"/>
              <a:buNone/>
              <a:defRPr sz="6043">
                <a:solidFill>
                  <a:srgbClr val="8B8B8B"/>
                </a:solidFill>
              </a:defRPr>
            </a:lvl5pPr>
            <a:lvl6pPr indent="-228600" lvl="5" marL="2743200" algn="l">
              <a:spcBef>
                <a:spcPts val="1209"/>
              </a:spcBef>
              <a:spcAft>
                <a:spcPts val="0"/>
              </a:spcAft>
              <a:buClr>
                <a:srgbClr val="8B8B8B"/>
              </a:buClr>
              <a:buSzPts val="6043"/>
              <a:buNone/>
              <a:defRPr sz="6043">
                <a:solidFill>
                  <a:srgbClr val="8B8B8B"/>
                </a:solidFill>
              </a:defRPr>
            </a:lvl6pPr>
            <a:lvl7pPr indent="-228600" lvl="6" marL="3200400" algn="l">
              <a:spcBef>
                <a:spcPts val="1209"/>
              </a:spcBef>
              <a:spcAft>
                <a:spcPts val="0"/>
              </a:spcAft>
              <a:buClr>
                <a:srgbClr val="8B8B8B"/>
              </a:buClr>
              <a:buSzPts val="6043"/>
              <a:buNone/>
              <a:defRPr sz="6043">
                <a:solidFill>
                  <a:srgbClr val="8B8B8B"/>
                </a:solidFill>
              </a:defRPr>
            </a:lvl7pPr>
            <a:lvl8pPr indent="-228600" lvl="7" marL="3657600" algn="l">
              <a:spcBef>
                <a:spcPts val="1209"/>
              </a:spcBef>
              <a:spcAft>
                <a:spcPts val="0"/>
              </a:spcAft>
              <a:buClr>
                <a:srgbClr val="8B8B8B"/>
              </a:buClr>
              <a:buSzPts val="6043"/>
              <a:buNone/>
              <a:defRPr sz="6043">
                <a:solidFill>
                  <a:srgbClr val="8B8B8B"/>
                </a:solidFill>
              </a:defRPr>
            </a:lvl8pPr>
            <a:lvl9pPr indent="-228600" lvl="8" marL="4114800" algn="l">
              <a:spcBef>
                <a:spcPts val="1209"/>
              </a:spcBef>
              <a:spcAft>
                <a:spcPts val="0"/>
              </a:spcAft>
              <a:buClr>
                <a:srgbClr val="8B8B8B"/>
              </a:buClr>
              <a:buSzPts val="6043"/>
              <a:buNone/>
              <a:defRPr sz="6043">
                <a:solidFill>
                  <a:srgbClr val="8B8B8B"/>
                </a:solidFill>
              </a:defRPr>
            </a:lvl9pPr>
          </a:lstStyle>
          <a:p/>
        </p:txBody>
      </p:sp>
      <p:sp>
        <p:nvSpPr>
          <p:cNvPr id="30" name="Google Shape;30;p4"/>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9654546" y="36865563"/>
            <a:ext cx="86540338"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6" name="Google Shape;36;p5"/>
          <p:cNvSpPr txBox="1"/>
          <p:nvPr>
            <p:ph idx="2" type="body"/>
          </p:nvPr>
        </p:nvSpPr>
        <p:spPr>
          <a:xfrm>
            <a:off x="96926407" y="36865563"/>
            <a:ext cx="86540342"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7" name="Google Shape;37;p5"/>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981"/>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2194567" y="7368544"/>
            <a:ext cx="19392902"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3" name="Google Shape;43;p6"/>
          <p:cNvSpPr txBox="1"/>
          <p:nvPr>
            <p:ph idx="2" type="body"/>
          </p:nvPr>
        </p:nvSpPr>
        <p:spPr>
          <a:xfrm>
            <a:off x="2194567" y="10439403"/>
            <a:ext cx="19392902"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4" name="Google Shape;44;p6"/>
          <p:cNvSpPr txBox="1"/>
          <p:nvPr>
            <p:ph idx="3" type="body"/>
          </p:nvPr>
        </p:nvSpPr>
        <p:spPr>
          <a:xfrm>
            <a:off x="22296129" y="7368544"/>
            <a:ext cx="19400520"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5" name="Google Shape;45;p6"/>
          <p:cNvSpPr txBox="1"/>
          <p:nvPr>
            <p:ph idx="4" type="body"/>
          </p:nvPr>
        </p:nvSpPr>
        <p:spPr>
          <a:xfrm>
            <a:off x="22296129" y="10439403"/>
            <a:ext cx="19400520"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6" name="Google Shape;46;p6"/>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2194564" y="1310641"/>
            <a:ext cx="14439902" cy="5577840"/>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17160240" y="1310643"/>
            <a:ext cx="24536400" cy="28094942"/>
          </a:xfrm>
          <a:prstGeom prst="rect">
            <a:avLst/>
          </a:prstGeom>
          <a:noFill/>
          <a:ln>
            <a:noFill/>
          </a:ln>
        </p:spPr>
        <p:txBody>
          <a:bodyPr anchorCtr="0" anchor="t" bIns="209000" lIns="418000" spcFirstLastPara="1" rIns="418000" wrap="square" tIns="209000">
            <a:normAutofit/>
          </a:bodyPr>
          <a:lstStyle>
            <a:lvl1pPr indent="-1104075" lvl="0" marL="457200" algn="l">
              <a:spcBef>
                <a:spcPts val="2757"/>
              </a:spcBef>
              <a:spcAft>
                <a:spcPts val="0"/>
              </a:spcAft>
              <a:buClr>
                <a:schemeClr val="dk1"/>
              </a:buClr>
              <a:buSzPts val="13787"/>
              <a:buChar char="•"/>
              <a:defRPr sz="13787"/>
            </a:lvl1pPr>
            <a:lvl2pPr indent="-996125" lvl="1" marL="914400" algn="l">
              <a:spcBef>
                <a:spcPts val="2417"/>
              </a:spcBef>
              <a:spcAft>
                <a:spcPts val="0"/>
              </a:spcAft>
              <a:buClr>
                <a:schemeClr val="dk1"/>
              </a:buClr>
              <a:buSzPts val="12087"/>
              <a:buChar char="–"/>
              <a:defRPr sz="12087"/>
            </a:lvl2pPr>
            <a:lvl3pPr indent="-888175" lvl="2" marL="1371600" algn="l">
              <a:spcBef>
                <a:spcPts val="2077"/>
              </a:spcBef>
              <a:spcAft>
                <a:spcPts val="0"/>
              </a:spcAft>
              <a:buClr>
                <a:schemeClr val="dk1"/>
              </a:buClr>
              <a:buSzPts val="10387"/>
              <a:buChar char="•"/>
              <a:defRPr sz="10387"/>
            </a:lvl3pPr>
            <a:lvl4pPr indent="-774255" lvl="3" marL="1828800" algn="l">
              <a:spcBef>
                <a:spcPts val="1719"/>
              </a:spcBef>
              <a:spcAft>
                <a:spcPts val="0"/>
              </a:spcAft>
              <a:buClr>
                <a:schemeClr val="dk1"/>
              </a:buClr>
              <a:buSzPts val="8593"/>
              <a:buChar char="–"/>
              <a:defRPr sz="8593"/>
            </a:lvl4pPr>
            <a:lvl5pPr indent="-774255" lvl="4" marL="2286000" algn="l">
              <a:spcBef>
                <a:spcPts val="1719"/>
              </a:spcBef>
              <a:spcAft>
                <a:spcPts val="0"/>
              </a:spcAft>
              <a:buClr>
                <a:schemeClr val="dk1"/>
              </a:buClr>
              <a:buSzPts val="8593"/>
              <a:buChar char="»"/>
              <a:defRPr sz="8593"/>
            </a:lvl5pPr>
            <a:lvl6pPr indent="-774255" lvl="5" marL="2743200" algn="l">
              <a:spcBef>
                <a:spcPts val="1719"/>
              </a:spcBef>
              <a:spcAft>
                <a:spcPts val="0"/>
              </a:spcAft>
              <a:buClr>
                <a:schemeClr val="dk1"/>
              </a:buClr>
              <a:buSzPts val="8593"/>
              <a:buChar char="•"/>
              <a:defRPr sz="8593"/>
            </a:lvl6pPr>
            <a:lvl7pPr indent="-774255" lvl="6" marL="3200400" algn="l">
              <a:spcBef>
                <a:spcPts val="1719"/>
              </a:spcBef>
              <a:spcAft>
                <a:spcPts val="0"/>
              </a:spcAft>
              <a:buClr>
                <a:schemeClr val="dk1"/>
              </a:buClr>
              <a:buSzPts val="8593"/>
              <a:buChar char="•"/>
              <a:defRPr sz="8593"/>
            </a:lvl7pPr>
            <a:lvl8pPr indent="-774255" lvl="7" marL="3657600" algn="l">
              <a:spcBef>
                <a:spcPts val="1719"/>
              </a:spcBef>
              <a:spcAft>
                <a:spcPts val="0"/>
              </a:spcAft>
              <a:buClr>
                <a:schemeClr val="dk1"/>
              </a:buClr>
              <a:buSzPts val="8593"/>
              <a:buChar char="•"/>
              <a:defRPr sz="8593"/>
            </a:lvl8pPr>
            <a:lvl9pPr indent="-774255" lvl="8" marL="4114800" algn="l">
              <a:spcBef>
                <a:spcPts val="1719"/>
              </a:spcBef>
              <a:spcAft>
                <a:spcPts val="0"/>
              </a:spcAft>
              <a:buClr>
                <a:schemeClr val="dk1"/>
              </a:buClr>
              <a:buSzPts val="8593"/>
              <a:buChar char="•"/>
              <a:defRPr sz="8593"/>
            </a:lvl9pPr>
          </a:lstStyle>
          <a:p/>
        </p:txBody>
      </p:sp>
      <p:sp>
        <p:nvSpPr>
          <p:cNvPr id="61" name="Google Shape;61;p9"/>
          <p:cNvSpPr txBox="1"/>
          <p:nvPr>
            <p:ph idx="2" type="body"/>
          </p:nvPr>
        </p:nvSpPr>
        <p:spPr>
          <a:xfrm>
            <a:off x="2194564" y="6888483"/>
            <a:ext cx="14439902" cy="22517102"/>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2" name="Google Shape;62;p9"/>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602982" y="23042882"/>
            <a:ext cx="26334720" cy="2720342"/>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8602982" y="2941319"/>
            <a:ext cx="26334720" cy="19751040"/>
          </a:xfrm>
          <a:prstGeom prst="rect">
            <a:avLst/>
          </a:prstGeom>
          <a:noFill/>
          <a:ln>
            <a:noFill/>
          </a:ln>
        </p:spPr>
      </p:sp>
      <p:sp>
        <p:nvSpPr>
          <p:cNvPr id="68" name="Google Shape;68;p10"/>
          <p:cNvSpPr txBox="1"/>
          <p:nvPr>
            <p:ph idx="1" type="body"/>
          </p:nvPr>
        </p:nvSpPr>
        <p:spPr>
          <a:xfrm>
            <a:off x="8602982" y="25763224"/>
            <a:ext cx="26334720" cy="3863338"/>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9" name="Google Shape;69;p10"/>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11083288" y="-1207761"/>
            <a:ext cx="21724623" cy="3950208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94331799" y="52010313"/>
            <a:ext cx="134820661" cy="4344924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7059931" y="8919213"/>
            <a:ext cx="134820661" cy="12963144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marR="0" rtl="0" algn="ctr">
              <a:spcBef>
                <a:spcPts val="0"/>
              </a:spcBef>
              <a:spcAft>
                <a:spcPts val="0"/>
              </a:spcAft>
              <a:buClr>
                <a:schemeClr val="dk1"/>
              </a:buClr>
              <a:buSzPts val="18981"/>
              <a:buFont typeface="Calibri"/>
              <a:buNone/>
              <a:defRPr b="0" i="0" sz="18981"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2194560" y="7680968"/>
            <a:ext cx="39502080" cy="21724623"/>
          </a:xfrm>
          <a:prstGeom prst="rect">
            <a:avLst/>
          </a:prstGeom>
          <a:noFill/>
          <a:ln>
            <a:noFill/>
          </a:ln>
        </p:spPr>
        <p:txBody>
          <a:bodyPr anchorCtr="0" anchor="t" bIns="209000" lIns="418000" spcFirstLastPara="1" rIns="418000" wrap="square" tIns="209000">
            <a:normAutofit/>
          </a:bodyPr>
          <a:lstStyle>
            <a:lvl1pPr indent="-1104075" lvl="0" marL="457200" marR="0" rtl="0" algn="l">
              <a:spcBef>
                <a:spcPts val="2757"/>
              </a:spcBef>
              <a:spcAft>
                <a:spcPts val="0"/>
              </a:spcAft>
              <a:buClr>
                <a:schemeClr val="dk1"/>
              </a:buClr>
              <a:buSzPts val="13787"/>
              <a:buFont typeface="Arial"/>
              <a:buChar char="•"/>
              <a:defRPr b="0" i="0" sz="13787" u="none" cap="none" strike="noStrike">
                <a:solidFill>
                  <a:schemeClr val="dk1"/>
                </a:solidFill>
                <a:latin typeface="Calibri"/>
                <a:ea typeface="Calibri"/>
                <a:cs typeface="Calibri"/>
                <a:sym typeface="Calibri"/>
              </a:defRPr>
            </a:lvl1pPr>
            <a:lvl2pPr indent="-996125" lvl="1" marL="914400" marR="0" rtl="0" algn="l">
              <a:spcBef>
                <a:spcPts val="2417"/>
              </a:spcBef>
              <a:spcAft>
                <a:spcPts val="0"/>
              </a:spcAft>
              <a:buClr>
                <a:schemeClr val="dk1"/>
              </a:buClr>
              <a:buSzPts val="12087"/>
              <a:buFont typeface="Arial"/>
              <a:buChar char="–"/>
              <a:defRPr b="0" i="0" sz="12087" u="none" cap="none" strike="noStrike">
                <a:solidFill>
                  <a:schemeClr val="dk1"/>
                </a:solidFill>
                <a:latin typeface="Calibri"/>
                <a:ea typeface="Calibri"/>
                <a:cs typeface="Calibri"/>
                <a:sym typeface="Calibri"/>
              </a:defRPr>
            </a:lvl2pPr>
            <a:lvl3pPr indent="-888175" lvl="2" marL="1371600" marR="0" rtl="0" algn="l">
              <a:spcBef>
                <a:spcPts val="2077"/>
              </a:spcBef>
              <a:spcAft>
                <a:spcPts val="0"/>
              </a:spcAft>
              <a:buClr>
                <a:schemeClr val="dk1"/>
              </a:buClr>
              <a:buSzPts val="10387"/>
              <a:buFont typeface="Arial"/>
              <a:buChar char="•"/>
              <a:defRPr b="0" i="0" sz="10387" u="none" cap="none" strike="noStrike">
                <a:solidFill>
                  <a:schemeClr val="dk1"/>
                </a:solidFill>
                <a:latin typeface="Calibri"/>
                <a:ea typeface="Calibri"/>
                <a:cs typeface="Calibri"/>
                <a:sym typeface="Calibri"/>
              </a:defRPr>
            </a:lvl3pPr>
            <a:lvl4pPr indent="-774255" lvl="3" marL="1828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4pPr>
            <a:lvl5pPr indent="-774255" lvl="4" marL="22860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5pPr>
            <a:lvl6pPr indent="-774255" lvl="5" marL="27432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6pPr>
            <a:lvl7pPr indent="-774255" lvl="6" marL="32004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7pPr>
            <a:lvl8pPr indent="-774255" lvl="7" marL="36576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8pPr>
            <a:lvl9pPr indent="-774255" lvl="8" marL="4114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marR="0" rtl="0" algn="l">
              <a:spcBef>
                <a:spcPts val="0"/>
              </a:spcBef>
              <a:spcAft>
                <a:spcPts val="0"/>
              </a:spcAft>
              <a:buSzPts val="1400"/>
              <a:buNone/>
              <a:defRPr b="0" i="0" sz="5193"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marR="0" rtl="0" algn="ctr">
              <a:spcBef>
                <a:spcPts val="0"/>
              </a:spcBef>
              <a:spcAft>
                <a:spcPts val="0"/>
              </a:spcAft>
              <a:buSzPts val="1400"/>
              <a:buNone/>
              <a:defRPr b="0" i="0" sz="5193"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marR="0" rtl="0" algn="r">
              <a:spcBef>
                <a:spcPts val="0"/>
              </a:spcBef>
              <a:buNone/>
              <a:defRPr b="0" i="0" sz="5193" u="none" cap="none" strike="noStrike">
                <a:solidFill>
                  <a:srgbClr val="8B8B8B"/>
                </a:solidFill>
                <a:latin typeface="Calibri"/>
                <a:ea typeface="Calibri"/>
                <a:cs typeface="Calibri"/>
                <a:sym typeface="Calibri"/>
              </a:defRPr>
            </a:lvl1pPr>
            <a:lvl2pPr indent="0" lvl="1" marL="0" marR="0" rtl="0" algn="r">
              <a:spcBef>
                <a:spcPts val="0"/>
              </a:spcBef>
              <a:buNone/>
              <a:defRPr b="0" i="0" sz="5193" u="none" cap="none" strike="noStrike">
                <a:solidFill>
                  <a:srgbClr val="8B8B8B"/>
                </a:solidFill>
                <a:latin typeface="Calibri"/>
                <a:ea typeface="Calibri"/>
                <a:cs typeface="Calibri"/>
                <a:sym typeface="Calibri"/>
              </a:defRPr>
            </a:lvl2pPr>
            <a:lvl3pPr indent="0" lvl="2" marL="0" marR="0" rtl="0" algn="r">
              <a:spcBef>
                <a:spcPts val="0"/>
              </a:spcBef>
              <a:buNone/>
              <a:defRPr b="0" i="0" sz="5193" u="none" cap="none" strike="noStrike">
                <a:solidFill>
                  <a:srgbClr val="8B8B8B"/>
                </a:solidFill>
                <a:latin typeface="Calibri"/>
                <a:ea typeface="Calibri"/>
                <a:cs typeface="Calibri"/>
                <a:sym typeface="Calibri"/>
              </a:defRPr>
            </a:lvl3pPr>
            <a:lvl4pPr indent="0" lvl="3" marL="0" marR="0" rtl="0" algn="r">
              <a:spcBef>
                <a:spcPts val="0"/>
              </a:spcBef>
              <a:buNone/>
              <a:defRPr b="0" i="0" sz="5193" u="none" cap="none" strike="noStrike">
                <a:solidFill>
                  <a:srgbClr val="8B8B8B"/>
                </a:solidFill>
                <a:latin typeface="Calibri"/>
                <a:ea typeface="Calibri"/>
                <a:cs typeface="Calibri"/>
                <a:sym typeface="Calibri"/>
              </a:defRPr>
            </a:lvl4pPr>
            <a:lvl5pPr indent="0" lvl="4" marL="0" marR="0" rtl="0" algn="r">
              <a:spcBef>
                <a:spcPts val="0"/>
              </a:spcBef>
              <a:buNone/>
              <a:defRPr b="0" i="0" sz="5193" u="none" cap="none" strike="noStrike">
                <a:solidFill>
                  <a:srgbClr val="8B8B8B"/>
                </a:solidFill>
                <a:latin typeface="Calibri"/>
                <a:ea typeface="Calibri"/>
                <a:cs typeface="Calibri"/>
                <a:sym typeface="Calibri"/>
              </a:defRPr>
            </a:lvl5pPr>
            <a:lvl6pPr indent="0" lvl="5" marL="0" marR="0" rtl="0" algn="r">
              <a:spcBef>
                <a:spcPts val="0"/>
              </a:spcBef>
              <a:buNone/>
              <a:defRPr b="0" i="0" sz="5193" u="none" cap="none" strike="noStrike">
                <a:solidFill>
                  <a:srgbClr val="8B8B8B"/>
                </a:solidFill>
                <a:latin typeface="Calibri"/>
                <a:ea typeface="Calibri"/>
                <a:cs typeface="Calibri"/>
                <a:sym typeface="Calibri"/>
              </a:defRPr>
            </a:lvl6pPr>
            <a:lvl7pPr indent="0" lvl="6" marL="0" marR="0" rtl="0" algn="r">
              <a:spcBef>
                <a:spcPts val="0"/>
              </a:spcBef>
              <a:buNone/>
              <a:defRPr b="0" i="0" sz="5193" u="none" cap="none" strike="noStrike">
                <a:solidFill>
                  <a:srgbClr val="8B8B8B"/>
                </a:solidFill>
                <a:latin typeface="Calibri"/>
                <a:ea typeface="Calibri"/>
                <a:cs typeface="Calibri"/>
                <a:sym typeface="Calibri"/>
              </a:defRPr>
            </a:lvl7pPr>
            <a:lvl8pPr indent="0" lvl="7" marL="0" marR="0" rtl="0" algn="r">
              <a:spcBef>
                <a:spcPts val="0"/>
              </a:spcBef>
              <a:buNone/>
              <a:defRPr b="0" i="0" sz="5193" u="none" cap="none" strike="noStrike">
                <a:solidFill>
                  <a:srgbClr val="8B8B8B"/>
                </a:solidFill>
                <a:latin typeface="Calibri"/>
                <a:ea typeface="Calibri"/>
                <a:cs typeface="Calibri"/>
                <a:sym typeface="Calibri"/>
              </a:defRPr>
            </a:lvl8pPr>
            <a:lvl9pPr indent="0" lvl="8" marL="0" marR="0" rtl="0" algn="r">
              <a:spcBef>
                <a:spcPts val="0"/>
              </a:spcBef>
              <a:buNone/>
              <a:defRPr b="0" i="0" sz="5193" u="none" cap="none"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nvSpPr>
        <p:spPr>
          <a:xfrm>
            <a:off x="2253342" y="9677400"/>
            <a:ext cx="11201400" cy="18973795"/>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The abstract should be one paragraph which summarizes the project. Limit to 500 words. Abstract should include a) QI intervention; b) Background, significance, and rationale for the project; c) Methods; d) Results; and e) Conclusions and Impact. Someone should be able to quickly read your abstract and understand what you did (Methods below), why you did it (Introduction below), what you found (Results below), and what it means (Conclusions and Impact below).</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should be brief. It should clearly state the QI question and the significance and rationale for implementing the improvement. This section should provide enough information to let a faculty member in a clinical or basic science department easily understand and review the project. The introduction is based on the background literature which identifies knowledge gaps. Your QI goal should target one or more of these gaps. After reading this short introduction section, the project’s stated improvement, impact, significance, and rationale should be crystal clear to the reader.</a:t>
            </a:r>
            <a:endParaRPr/>
          </a:p>
          <a:p>
            <a:pPr indent="0" lvl="0" marL="0" marR="0" rtl="0" algn="l">
              <a:lnSpc>
                <a:spcPct val="147368"/>
              </a:lnSpc>
              <a:spcBef>
                <a:spcPts val="3200"/>
              </a:spcBef>
              <a:spcAft>
                <a:spcPts val="0"/>
              </a:spcAft>
              <a:buNone/>
            </a:pPr>
            <a:r>
              <a:t/>
            </a:r>
            <a:endParaRPr b="0" i="0" sz="2850" u="none" cap="none" strike="noStrike">
              <a:solidFill>
                <a:srgbClr val="5D5D5D"/>
              </a:solidFill>
              <a:latin typeface="Arial"/>
              <a:ea typeface="Arial"/>
              <a:cs typeface="Arial"/>
              <a:sym typeface="Arial"/>
            </a:endParaRPr>
          </a:p>
          <a:p>
            <a:pPr indent="0" lvl="0" marL="0" marR="0" rtl="0" algn="ctr">
              <a:spcBef>
                <a:spcPts val="0"/>
              </a:spcBef>
              <a:spcAft>
                <a:spcPts val="0"/>
              </a:spcAft>
              <a:buNone/>
            </a:pPr>
            <a:r>
              <a:t/>
            </a:r>
            <a:endParaRPr b="1" i="0" sz="4500" u="none" cap="none" strike="noStrike">
              <a:solidFill>
                <a:srgbClr val="BD2036"/>
              </a:solidFill>
              <a:latin typeface="Proxima Nova"/>
              <a:ea typeface="Proxima Nova"/>
              <a:cs typeface="Proxima Nova"/>
              <a:sym typeface="Proxima Nova"/>
            </a:endParaRPr>
          </a:p>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Methods</a:t>
            </a:r>
            <a:endParaRPr b="0" i="0" sz="4500" u="none" cap="none" strike="noStrike">
              <a:solidFill>
                <a:srgbClr val="BD2036"/>
              </a:solidFill>
              <a:latin typeface="Calibri"/>
              <a:ea typeface="Calibri"/>
              <a:cs typeface="Calibri"/>
              <a:sym typeface="Calibri"/>
            </a:endParaRPr>
          </a:p>
          <a:p>
            <a:pPr indent="0" lvl="0" marL="0" marR="0" rtl="0" algn="ctr">
              <a:lnSpc>
                <a:spcPct val="66666"/>
              </a:lnSpc>
              <a:spcBef>
                <a:spcPts val="0"/>
              </a:spcBef>
              <a:spcAft>
                <a:spcPts val="0"/>
              </a:spcAft>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describes in detail what you did to address your QI project. The methodological approach should be brief but provide enough information for someone to understand what you did to address the improvement. It also provides a description of the study design and analytic methods. This section should include the number of subjects in the design, the rationale for using this number of subjects, the variables that were analyzed, and the statistical approach (if applicable). This section should also include other methodology (e.g., recruiting/enrolling subjects; specific methods, manipulations, or procedures).</a:t>
            </a:r>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p:txBody>
      </p:sp>
      <p:sp>
        <p:nvSpPr>
          <p:cNvPr id="90" name="Google Shape;90;p13"/>
          <p:cNvSpPr txBox="1"/>
          <p:nvPr/>
        </p:nvSpPr>
        <p:spPr>
          <a:xfrm>
            <a:off x="16470086" y="9677400"/>
            <a:ext cx="11201400" cy="6096000"/>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The results section describes QI observations using narrative, tables, graphs and statistics in enough detail that readers can interpret them independently.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In the poster, Tables and Figures are much more prominent than text, since you will be at the poster to discuss findings with visitors. Include both negative and positive results. Results are often clearer if you subdivide results into logical segments with clear headings.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Be sure to create figures and tables either in PPT or in a program that will give you clear images due to printing in larger format.</a:t>
            </a:r>
            <a:endParaRPr/>
          </a:p>
          <a:p>
            <a:pPr indent="0" lvl="0" marL="0" marR="0" rtl="0" algn="l">
              <a:lnSpc>
                <a:spcPct val="147368"/>
              </a:lnSpc>
              <a:spcBef>
                <a:spcPts val="3200"/>
              </a:spcBef>
              <a:spcAft>
                <a:spcPts val="0"/>
              </a:spcAft>
              <a:buNone/>
            </a:pPr>
            <a:r>
              <a:t/>
            </a:r>
            <a:endParaRPr b="0" i="0" sz="2850" u="none" cap="none" strike="noStrike">
              <a:solidFill>
                <a:srgbClr val="5D5D5D"/>
              </a:solidFill>
              <a:latin typeface="Arial"/>
              <a:ea typeface="Arial"/>
              <a:cs typeface="Arial"/>
              <a:sym typeface="Arial"/>
            </a:endParaRPr>
          </a:p>
        </p:txBody>
      </p:sp>
      <p:sp>
        <p:nvSpPr>
          <p:cNvPr id="91" name="Google Shape;91;p13"/>
          <p:cNvSpPr txBox="1"/>
          <p:nvPr/>
        </p:nvSpPr>
        <p:spPr>
          <a:xfrm>
            <a:off x="16459200" y="22637415"/>
            <a:ext cx="11201400" cy="6082714"/>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The length of each section and the number of figures and tables will vary for each project. Be brief with the text. Take figures, charts and tables directly from the thesis.  Each poster should have clear and succinct abstract, introduction, results, and conclusions sections.  All figures, charts, and tables need a titled caption that summarizes the information.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You should consult heavily with your mentor on poster construction. </a:t>
            </a:r>
            <a:endParaRPr/>
          </a:p>
        </p:txBody>
      </p:sp>
      <p:cxnSp>
        <p:nvCxnSpPr>
          <p:cNvPr id="92" name="Google Shape;92;p13"/>
          <p:cNvCxnSpPr/>
          <p:nvPr/>
        </p:nvCxnSpPr>
        <p:spPr>
          <a:xfrm>
            <a:off x="2253342" y="9096840"/>
            <a:ext cx="11201400" cy="0"/>
          </a:xfrm>
          <a:prstGeom prst="straightConnector1">
            <a:avLst/>
          </a:prstGeom>
          <a:noFill/>
          <a:ln cap="flat" cmpd="sng" w="44450">
            <a:solidFill>
              <a:schemeClr val="lt2"/>
            </a:solidFill>
            <a:prstDash val="solid"/>
            <a:round/>
            <a:headEnd len="sm" w="sm" type="none"/>
            <a:tailEnd len="sm" w="sm" type="none"/>
          </a:ln>
        </p:spPr>
      </p:cxnSp>
      <p:sp>
        <p:nvSpPr>
          <p:cNvPr id="93" name="Google Shape;93;p13"/>
          <p:cNvSpPr txBox="1"/>
          <p:nvPr/>
        </p:nvSpPr>
        <p:spPr>
          <a:xfrm>
            <a:off x="2253342" y="8071185"/>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Background</a:t>
            </a:r>
            <a:endParaRPr b="0" i="0" sz="4500" u="none" cap="none" strike="noStrike">
              <a:solidFill>
                <a:srgbClr val="BD2036"/>
              </a:solidFill>
              <a:latin typeface="Calibri"/>
              <a:ea typeface="Calibri"/>
              <a:cs typeface="Calibri"/>
              <a:sym typeface="Calibri"/>
            </a:endParaRPr>
          </a:p>
        </p:txBody>
      </p:sp>
      <p:cxnSp>
        <p:nvCxnSpPr>
          <p:cNvPr id="94" name="Google Shape;94;p13"/>
          <p:cNvCxnSpPr/>
          <p:nvPr/>
        </p:nvCxnSpPr>
        <p:spPr>
          <a:xfrm>
            <a:off x="16459200" y="9096840"/>
            <a:ext cx="11201400" cy="0"/>
          </a:xfrm>
          <a:prstGeom prst="straightConnector1">
            <a:avLst/>
          </a:prstGeom>
          <a:noFill/>
          <a:ln cap="flat" cmpd="sng" w="44450">
            <a:solidFill>
              <a:schemeClr val="lt2"/>
            </a:solidFill>
            <a:prstDash val="solid"/>
            <a:round/>
            <a:headEnd len="sm" w="sm" type="none"/>
            <a:tailEnd len="sm" w="sm" type="none"/>
          </a:ln>
        </p:spPr>
      </p:cxnSp>
      <p:sp>
        <p:nvSpPr>
          <p:cNvPr id="95" name="Google Shape;95;p13"/>
          <p:cNvSpPr txBox="1"/>
          <p:nvPr/>
        </p:nvSpPr>
        <p:spPr>
          <a:xfrm>
            <a:off x="16491856" y="8071185"/>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Results</a:t>
            </a:r>
            <a:endParaRPr b="0" i="0" sz="4500" u="none" cap="none" strike="noStrike">
              <a:solidFill>
                <a:srgbClr val="BD2036"/>
              </a:solidFill>
              <a:latin typeface="Calibri"/>
              <a:ea typeface="Calibri"/>
              <a:cs typeface="Calibri"/>
              <a:sym typeface="Calibri"/>
            </a:endParaRPr>
          </a:p>
        </p:txBody>
      </p:sp>
      <p:cxnSp>
        <p:nvCxnSpPr>
          <p:cNvPr id="96" name="Google Shape;96;p13"/>
          <p:cNvCxnSpPr/>
          <p:nvPr/>
        </p:nvCxnSpPr>
        <p:spPr>
          <a:xfrm>
            <a:off x="16459200" y="22043572"/>
            <a:ext cx="11201400" cy="0"/>
          </a:xfrm>
          <a:prstGeom prst="straightConnector1">
            <a:avLst/>
          </a:prstGeom>
          <a:noFill/>
          <a:ln cap="flat" cmpd="sng" w="44450">
            <a:solidFill>
              <a:schemeClr val="lt2"/>
            </a:solidFill>
            <a:prstDash val="solid"/>
            <a:round/>
            <a:headEnd len="sm" w="sm" type="none"/>
            <a:tailEnd len="sm" w="sm" type="none"/>
          </a:ln>
        </p:spPr>
      </p:cxnSp>
      <p:sp>
        <p:nvSpPr>
          <p:cNvPr id="97" name="Google Shape;97;p13"/>
          <p:cNvSpPr txBox="1"/>
          <p:nvPr/>
        </p:nvSpPr>
        <p:spPr>
          <a:xfrm>
            <a:off x="16491856" y="21046957"/>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Discussion</a:t>
            </a:r>
            <a:endParaRPr b="0" i="0" sz="4500" u="none" cap="none" strike="noStrike">
              <a:solidFill>
                <a:srgbClr val="BD2036"/>
              </a:solidFill>
              <a:latin typeface="Calibri"/>
              <a:ea typeface="Calibri"/>
              <a:cs typeface="Calibri"/>
              <a:sym typeface="Calibri"/>
            </a:endParaRPr>
          </a:p>
        </p:txBody>
      </p:sp>
      <p:sp>
        <p:nvSpPr>
          <p:cNvPr id="98" name="Google Shape;98;p13"/>
          <p:cNvSpPr txBox="1"/>
          <p:nvPr/>
        </p:nvSpPr>
        <p:spPr>
          <a:xfrm>
            <a:off x="30403800" y="8071186"/>
            <a:ext cx="11201400" cy="208848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Conclusions/Next Steps</a:t>
            </a:r>
            <a:endParaRPr/>
          </a:p>
          <a:p>
            <a:pPr indent="0" lvl="0" marL="0" marR="0" rtl="0" algn="ctr">
              <a:lnSpc>
                <a:spcPct val="66666"/>
              </a:lnSpc>
              <a:spcBef>
                <a:spcPts val="0"/>
              </a:spcBef>
              <a:spcAft>
                <a:spcPts val="0"/>
              </a:spcAft>
              <a:buNone/>
            </a:pPr>
            <a:r>
              <a:rPr b="0" i="0" lang="en-US" sz="4500" u="none" cap="none" strike="noStrike">
                <a:solidFill>
                  <a:schemeClr val="lt2"/>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provides a summary of the major findings of your project. It makes clear the originality, impact, strengths and weaknesses of the work.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Please feel free to contact your program for any advice or questions. We are happy to help.</a:t>
            </a:r>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ctr">
              <a:spcBef>
                <a:spcPts val="0"/>
              </a:spcBef>
              <a:spcAft>
                <a:spcPts val="0"/>
              </a:spcAft>
              <a:buNone/>
            </a:pPr>
            <a:r>
              <a:t/>
            </a:r>
            <a:endParaRPr b="1" i="0" sz="4500" u="none" cap="none" strike="noStrike">
              <a:solidFill>
                <a:srgbClr val="BD2036"/>
              </a:solidFill>
              <a:latin typeface="Proxima Nova"/>
              <a:ea typeface="Proxima Nova"/>
              <a:cs typeface="Proxima Nova"/>
              <a:sym typeface="Proxima Nova"/>
            </a:endParaRPr>
          </a:p>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References</a:t>
            </a:r>
            <a:endParaRPr b="0" i="0" sz="4500" u="none" cap="none" strike="noStrike">
              <a:solidFill>
                <a:srgbClr val="BD2036"/>
              </a:solidFill>
              <a:latin typeface="Calibri"/>
              <a:ea typeface="Calibri"/>
              <a:cs typeface="Calibri"/>
              <a:sym typeface="Calibri"/>
            </a:endParaRPr>
          </a:p>
          <a:p>
            <a:pPr indent="0" lvl="0" marL="0" marR="0" rtl="0" algn="ctr">
              <a:lnSpc>
                <a:spcPct val="66666"/>
              </a:lnSpc>
              <a:spcBef>
                <a:spcPts val="0"/>
              </a:spcBef>
              <a:spcAft>
                <a:spcPts val="0"/>
              </a:spcAft>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Insert a QR code linking to a web page or Google Doc.</a:t>
            </a:r>
            <a:br>
              <a:rPr b="0" i="0" lang="en-US" sz="2850" u="none" cap="none" strike="noStrike">
                <a:solidFill>
                  <a:srgbClr val="5D5D5D"/>
                </a:solidFill>
                <a:latin typeface="Arial"/>
                <a:ea typeface="Arial"/>
                <a:cs typeface="Arial"/>
                <a:sym typeface="Arial"/>
              </a:rPr>
            </a:br>
            <a:r>
              <a:rPr b="0" i="0" lang="en-US" sz="2850" u="none" cap="none" strike="noStrike">
                <a:solidFill>
                  <a:srgbClr val="5D5D5D"/>
                </a:solidFill>
                <a:latin typeface="Arial"/>
                <a:ea typeface="Arial"/>
                <a:cs typeface="Arial"/>
                <a:sym typeface="Arial"/>
              </a:rPr>
              <a:t>You may list references here instead of using a QR code.</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If funded project, include funding mechanism in this section.</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can include acknowledgements and author’s contact information.</a:t>
            </a:r>
            <a:endParaRPr b="0" i="0" sz="2850" u="none" cap="none" strike="noStrike">
              <a:solidFill>
                <a:srgbClr val="5D5D5D"/>
              </a:solidFill>
              <a:latin typeface="Calibri"/>
              <a:ea typeface="Calibri"/>
              <a:cs typeface="Calibri"/>
              <a:sym typeface="Calibri"/>
            </a:endParaRPr>
          </a:p>
          <a:p>
            <a:pPr indent="0" lvl="0" marL="0" marR="0" rtl="0" algn="ctr">
              <a:spcBef>
                <a:spcPts val="0"/>
              </a:spcBef>
              <a:spcAft>
                <a:spcPts val="0"/>
              </a:spcAft>
              <a:buNone/>
            </a:pPr>
            <a:r>
              <a:t/>
            </a:r>
            <a:endParaRPr b="0" i="0" sz="4500" u="none" cap="none" strike="noStrike">
              <a:solidFill>
                <a:schemeClr val="lt2"/>
              </a:solidFill>
              <a:latin typeface="Proxima Nova"/>
              <a:ea typeface="Proxima Nova"/>
              <a:cs typeface="Proxima Nova"/>
              <a:sym typeface="Proxima Nova"/>
            </a:endParaRPr>
          </a:p>
        </p:txBody>
      </p:sp>
      <p:pic>
        <p:nvPicPr>
          <p:cNvPr id="99" name="Google Shape;99;p13"/>
          <p:cNvPicPr preferRelativeResize="0"/>
          <p:nvPr/>
        </p:nvPicPr>
        <p:blipFill rotWithShape="1">
          <a:blip r:embed="rId3">
            <a:alphaModFix/>
          </a:blip>
          <a:srcRect b="0" l="0" r="0" t="0"/>
          <a:stretch/>
        </p:blipFill>
        <p:spPr>
          <a:xfrm>
            <a:off x="-91440" y="-64079"/>
            <a:ext cx="44074080" cy="4131942"/>
          </a:xfrm>
          <a:prstGeom prst="rect">
            <a:avLst/>
          </a:prstGeom>
          <a:noFill/>
          <a:ln>
            <a:noFill/>
          </a:ln>
        </p:spPr>
      </p:pic>
      <p:sp>
        <p:nvSpPr>
          <p:cNvPr id="100" name="Google Shape;100;p13"/>
          <p:cNvSpPr txBox="1"/>
          <p:nvPr/>
        </p:nvSpPr>
        <p:spPr>
          <a:xfrm>
            <a:off x="8759698" y="0"/>
            <a:ext cx="26625804" cy="4108798"/>
          </a:xfrm>
          <a:prstGeom prst="rect">
            <a:avLst/>
          </a:prstGeom>
          <a:noFill/>
          <a:ln>
            <a:noFill/>
          </a:ln>
        </p:spPr>
        <p:txBody>
          <a:bodyPr anchorCtr="0" anchor="ctr" bIns="209000" lIns="0" spcFirstLastPara="1" rIns="418000" wrap="square" tIns="209000">
            <a:noAutofit/>
          </a:bodyPr>
          <a:lstStyle/>
          <a:p>
            <a:pPr indent="0" lvl="0" marL="0" marR="0" rtl="0" algn="ctr">
              <a:lnSpc>
                <a:spcPct val="109090"/>
              </a:lnSpc>
              <a:spcBef>
                <a:spcPts val="0"/>
              </a:spcBef>
              <a:spcAft>
                <a:spcPts val="0"/>
              </a:spcAft>
              <a:buClr>
                <a:schemeClr val="lt1"/>
              </a:buClr>
              <a:buSzPts val="11000"/>
              <a:buFont typeface="Proxima Nova Extrabold"/>
              <a:buNone/>
            </a:pPr>
            <a:r>
              <a:rPr b="1" i="0" lang="en-US" sz="11000" u="none" cap="none" strike="noStrike">
                <a:solidFill>
                  <a:schemeClr val="lt1"/>
                </a:solidFill>
                <a:latin typeface="Proxima Nova Extrabold"/>
                <a:ea typeface="Proxima Nova Extrabold"/>
                <a:cs typeface="Proxima Nova Extrabold"/>
                <a:sym typeface="Proxima Nova Extrabold"/>
              </a:rPr>
              <a:t>QI Poster Title Here</a:t>
            </a:r>
            <a:endParaRPr b="0" i="0" sz="11000" u="none" cap="none" strike="noStrike">
              <a:solidFill>
                <a:schemeClr val="lt1"/>
              </a:solidFill>
              <a:latin typeface="Proxima Nova"/>
              <a:ea typeface="Proxima Nova"/>
              <a:cs typeface="Proxima Nova"/>
              <a:sym typeface="Proxima Nova"/>
            </a:endParaRPr>
          </a:p>
        </p:txBody>
      </p:sp>
      <p:pic>
        <p:nvPicPr>
          <p:cNvPr id="101" name="Google Shape;101;p13"/>
          <p:cNvPicPr preferRelativeResize="0"/>
          <p:nvPr/>
        </p:nvPicPr>
        <p:blipFill rotWithShape="1">
          <a:blip r:embed="rId4">
            <a:alphaModFix/>
          </a:blip>
          <a:srcRect b="0" l="0" r="0" t="0"/>
          <a:stretch/>
        </p:blipFill>
        <p:spPr>
          <a:xfrm>
            <a:off x="36501324" y="590560"/>
            <a:ext cx="6307220" cy="2686040"/>
          </a:xfrm>
          <a:prstGeom prst="rect">
            <a:avLst/>
          </a:prstGeom>
          <a:noFill/>
          <a:ln>
            <a:noFill/>
          </a:ln>
        </p:spPr>
      </p:pic>
      <p:pic>
        <p:nvPicPr>
          <p:cNvPr id="102" name="Google Shape;102;p13"/>
          <p:cNvPicPr preferRelativeResize="0"/>
          <p:nvPr/>
        </p:nvPicPr>
        <p:blipFill rotWithShape="1">
          <a:blip r:embed="rId5">
            <a:alphaModFix/>
          </a:blip>
          <a:srcRect b="0" l="0" r="0" t="0"/>
          <a:stretch/>
        </p:blipFill>
        <p:spPr>
          <a:xfrm>
            <a:off x="1524000" y="1359090"/>
            <a:ext cx="8153400" cy="1460310"/>
          </a:xfrm>
          <a:prstGeom prst="rect">
            <a:avLst/>
          </a:prstGeom>
          <a:noFill/>
          <a:ln>
            <a:noFill/>
          </a:ln>
        </p:spPr>
      </p:pic>
      <p:sp>
        <p:nvSpPr>
          <p:cNvPr id="103" name="Google Shape;103;p13"/>
          <p:cNvSpPr/>
          <p:nvPr/>
        </p:nvSpPr>
        <p:spPr>
          <a:xfrm>
            <a:off x="33972136" y="30175200"/>
            <a:ext cx="8166464" cy="18288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790" u="none" cap="none" strike="noStrike">
              <a:solidFill>
                <a:schemeClr val="lt1"/>
              </a:solidFill>
              <a:latin typeface="Calibri"/>
              <a:ea typeface="Calibri"/>
              <a:cs typeface="Calibri"/>
              <a:sym typeface="Calibri"/>
            </a:endParaRPr>
          </a:p>
        </p:txBody>
      </p:sp>
      <p:sp>
        <p:nvSpPr>
          <p:cNvPr id="104" name="Google Shape;104;p13"/>
          <p:cNvSpPr txBox="1"/>
          <p:nvPr/>
        </p:nvSpPr>
        <p:spPr>
          <a:xfrm>
            <a:off x="33906278" y="30556201"/>
            <a:ext cx="8298180"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000" u="none" cap="none" strike="noStrike">
                <a:solidFill>
                  <a:srgbClr val="939393"/>
                </a:solidFill>
                <a:latin typeface="Arial"/>
                <a:ea typeface="Arial"/>
                <a:cs typeface="Arial"/>
                <a:sym typeface="Arial"/>
              </a:rPr>
              <a:t>Add partner logo here</a:t>
            </a:r>
            <a:br>
              <a:rPr b="0" i="0" lang="en-US" sz="3000" u="none" cap="none" strike="noStrike">
                <a:solidFill>
                  <a:srgbClr val="939393"/>
                </a:solidFill>
                <a:latin typeface="Arial"/>
                <a:ea typeface="Arial"/>
                <a:cs typeface="Arial"/>
                <a:sym typeface="Arial"/>
              </a:rPr>
            </a:br>
            <a:r>
              <a:rPr b="0" i="0" lang="en-US" sz="3000" u="none" cap="none" strike="noStrike">
                <a:solidFill>
                  <a:srgbClr val="939393"/>
                </a:solidFill>
                <a:latin typeface="Arial"/>
                <a:ea typeface="Arial"/>
                <a:cs typeface="Arial"/>
                <a:sym typeface="Arial"/>
              </a:rPr>
              <a:t>Delete if not needed</a:t>
            </a:r>
            <a:endParaRPr b="0" i="0" sz="3000" u="none" cap="none" strike="noStrike">
              <a:solidFill>
                <a:srgbClr val="939393"/>
              </a:solidFill>
              <a:latin typeface="Calibri"/>
              <a:ea typeface="Calibri"/>
              <a:cs typeface="Calibri"/>
              <a:sym typeface="Calibri"/>
            </a:endParaRPr>
          </a:p>
        </p:txBody>
      </p:sp>
      <p:sp>
        <p:nvSpPr>
          <p:cNvPr id="105" name="Google Shape;105;p13"/>
          <p:cNvSpPr txBox="1"/>
          <p:nvPr/>
        </p:nvSpPr>
        <p:spPr>
          <a:xfrm>
            <a:off x="2253342" y="4267201"/>
            <a:ext cx="11277600" cy="2526715"/>
          </a:xfrm>
          <a:prstGeom prst="rect">
            <a:avLst/>
          </a:prstGeom>
          <a:noFill/>
          <a:ln>
            <a:noFill/>
          </a:ln>
        </p:spPr>
        <p:txBody>
          <a:bodyPr anchorCtr="0" anchor="ctr" bIns="209000" lIns="0" spcFirstLastPara="1" rIns="418000" wrap="square" tIns="209000">
            <a:noAutofit/>
          </a:bodyPr>
          <a:lstStyle/>
          <a:p>
            <a:pPr indent="0" lvl="0" marL="0" marR="0" rtl="0" algn="l">
              <a:spcBef>
                <a:spcPts val="0"/>
              </a:spcBef>
              <a:spcAft>
                <a:spcPts val="0"/>
              </a:spcAft>
              <a:buClr>
                <a:schemeClr val="dk2"/>
              </a:buClr>
              <a:buSzPts val="4000"/>
              <a:buFont typeface="Proxima Nova"/>
              <a:buNone/>
            </a:pPr>
            <a:r>
              <a:rPr b="1" i="0" lang="en-US" sz="4000" u="none" cap="none" strike="noStrike">
                <a:solidFill>
                  <a:schemeClr val="dk2"/>
                </a:solidFill>
                <a:latin typeface="Proxima Nova"/>
                <a:ea typeface="Proxima Nova"/>
                <a:cs typeface="Proxima Nova"/>
                <a:sym typeface="Proxima Nova"/>
              </a:rPr>
              <a:t>Name, (Titles)</a:t>
            </a:r>
            <a:r>
              <a:rPr b="0" i="0" lang="en-US" sz="4000" u="none" cap="none" strike="noStrike">
                <a:solidFill>
                  <a:schemeClr val="dk2"/>
                </a:solidFill>
                <a:latin typeface="Proxima Nova"/>
                <a:ea typeface="Proxima Nova"/>
                <a:cs typeface="Proxima Nova"/>
                <a:sym typeface="Proxima Nova"/>
              </a:rPr>
              <a:t> </a:t>
            </a:r>
            <a:br>
              <a:rPr b="0" i="0" lang="en-US" sz="4000" u="none" cap="none" strike="noStrike">
                <a:solidFill>
                  <a:schemeClr val="dk1"/>
                </a:solidFill>
                <a:latin typeface="Proxima Nova"/>
                <a:ea typeface="Proxima Nova"/>
                <a:cs typeface="Proxima Nova"/>
                <a:sym typeface="Proxima Nova"/>
              </a:rPr>
            </a:br>
            <a:r>
              <a:rPr b="0" i="0" lang="en-US" sz="4000" u="none" cap="none" strike="noStrike">
                <a:solidFill>
                  <a:srgbClr val="AEABAB"/>
                </a:solidFill>
                <a:latin typeface="Proxima Nova"/>
                <a:ea typeface="Proxima Nova"/>
                <a:cs typeface="Proxima Nova"/>
                <a:sym typeface="Proxima Nova"/>
              </a:rPr>
              <a:t>Program or Department name (include Faculty name – all authors should review prior to finalizing poster)</a:t>
            </a:r>
            <a:endParaRPr b="0" i="0" sz="4000" u="none" cap="none" strike="noStrike">
              <a:solidFill>
                <a:srgbClr val="AEABAB"/>
              </a:solidFill>
              <a:latin typeface="Proxima Nova"/>
              <a:ea typeface="Proxima Nova"/>
              <a:cs typeface="Proxima Nova"/>
              <a:sym typeface="Proxima Nova"/>
            </a:endParaRPr>
          </a:p>
        </p:txBody>
      </p:sp>
      <p:sp>
        <p:nvSpPr>
          <p:cNvPr id="106" name="Google Shape;106;p13"/>
          <p:cNvSpPr txBox="1"/>
          <p:nvPr/>
        </p:nvSpPr>
        <p:spPr>
          <a:xfrm>
            <a:off x="14630400" y="4267201"/>
            <a:ext cx="12181114" cy="2526715"/>
          </a:xfrm>
          <a:prstGeom prst="rect">
            <a:avLst/>
          </a:prstGeom>
          <a:noFill/>
          <a:ln>
            <a:noFill/>
          </a:ln>
        </p:spPr>
        <p:txBody>
          <a:bodyPr anchorCtr="0" anchor="ctr" bIns="209000" lIns="0" spcFirstLastPara="1" rIns="418000" wrap="square" tIns="209000">
            <a:noAutofit/>
          </a:bodyPr>
          <a:lstStyle/>
          <a:p>
            <a:pPr indent="0" lvl="0" marL="0" marR="0" rtl="0" algn="l">
              <a:spcBef>
                <a:spcPts val="0"/>
              </a:spcBef>
              <a:spcAft>
                <a:spcPts val="0"/>
              </a:spcAft>
              <a:buClr>
                <a:schemeClr val="dk2"/>
              </a:buClr>
              <a:buSzPts val="4000"/>
              <a:buFont typeface="Proxima Nova"/>
              <a:buNone/>
            </a:pPr>
            <a:r>
              <a:rPr b="0" i="0" lang="en-US" sz="4000" u="none" cap="none" strike="noStrike">
                <a:solidFill>
                  <a:schemeClr val="dk2"/>
                </a:solidFill>
                <a:latin typeface="Proxima Nova"/>
                <a:ea typeface="Proxima Nova"/>
                <a:cs typeface="Proxima Nova"/>
                <a:sym typeface="Proxima Nova"/>
              </a:rPr>
              <a:t>Authors names, titles, institutions</a:t>
            </a:r>
            <a:endParaRPr/>
          </a:p>
        </p:txBody>
      </p:sp>
      <p:cxnSp>
        <p:nvCxnSpPr>
          <p:cNvPr id="107" name="Google Shape;107;p13"/>
          <p:cNvCxnSpPr/>
          <p:nvPr/>
        </p:nvCxnSpPr>
        <p:spPr>
          <a:xfrm>
            <a:off x="0" y="7010400"/>
            <a:ext cx="43891200" cy="0"/>
          </a:xfrm>
          <a:prstGeom prst="straightConnector1">
            <a:avLst/>
          </a:prstGeom>
          <a:noFill/>
          <a:ln cap="flat" cmpd="sng" w="76200">
            <a:solidFill>
              <a:schemeClr val="lt2"/>
            </a:solidFill>
            <a:prstDash val="solid"/>
            <a:round/>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UArizona">
      <a:dk1>
        <a:srgbClr val="282828"/>
      </a:dk1>
      <a:lt1>
        <a:srgbClr val="FFFFFF"/>
      </a:lt1>
      <a:dk2>
        <a:srgbClr val="1D2E53"/>
      </a:dk2>
      <a:lt2>
        <a:srgbClr val="E7E6E6"/>
      </a:lt2>
      <a:accent1>
        <a:srgbClr val="93D3EE"/>
      </a:accent1>
      <a:accent2>
        <a:srgbClr val="B67B53"/>
      </a:accent2>
      <a:accent3>
        <a:srgbClr val="C2C5C9"/>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