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Lst>
  <p:sldSz cy="32918400" cx="38404800"/>
  <p:notesSz cx="7010400" cy="9296400"/>
  <p:embeddedFontLst>
    <p:embeddedFont>
      <p:font typeface="Arial Narrow"/>
      <p:regular r:id="rId8"/>
      <p:bold r:id="rId9"/>
      <p:italic r:id="rId10"/>
      <p:boldItalic r:id="rId1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0368">
          <p15:clr>
            <a:srgbClr val="A4A3A4"/>
          </p15:clr>
        </p15:guide>
        <p15:guide id="2" pos="1209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E5D0E91E-A5B4-4637-9FFE-B0FD280C299C}">
  <a:tblStyle styleId="{E5D0E91E-A5B4-4637-9FFE-B0FD280C299C}" styleName="Table_0">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CF4"/>
          </a:solidFill>
        </a:fill>
      </a:tcStyle>
    </a:wholeTbl>
    <a:band1H>
      <a:tcTxStyle/>
      <a:tcStyle>
        <a:fill>
          <a:solidFill>
            <a:srgbClr val="CFD7E7"/>
          </a:solidFill>
        </a:fill>
      </a:tcStyle>
    </a:band1H>
    <a:band2H>
      <a:tcTxStyle/>
    </a:band2H>
    <a:band1V>
      <a:tcTxStyle/>
      <a:tcStyle>
        <a:fill>
          <a:solidFill>
            <a:srgbClr val="CFD7E7"/>
          </a:solidFill>
        </a:fill>
      </a:tcStyle>
    </a:band1V>
    <a:band2V>
      <a:tcTxStyle/>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0368" orient="horz"/>
        <p:guide pos="12096"/>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11" Type="http://schemas.openxmlformats.org/officeDocument/2006/relationships/font" Target="fonts/ArialNarrow-boldItalic.fntdata"/><Relationship Id="rId10" Type="http://schemas.openxmlformats.org/officeDocument/2006/relationships/font" Target="fonts/ArialNarrow-italic.fntdata"/><Relationship Id="rId9" Type="http://schemas.openxmlformats.org/officeDocument/2006/relationships/font" Target="fonts/ArialNarrow-bold.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font" Target="fonts/ArialNarrow-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038475" cy="4667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970338" y="0"/>
            <a:ext cx="3038475" cy="466725"/>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674813" y="1162050"/>
            <a:ext cx="36607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701675" y="4473575"/>
            <a:ext cx="5607050" cy="3660775"/>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829675"/>
            <a:ext cx="3038475" cy="466725"/>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970338" y="8829675"/>
            <a:ext cx="3038475" cy="466725"/>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p:nvPr>
            <p:ph idx="2" type="sldImg"/>
          </p:nvPr>
        </p:nvSpPr>
        <p:spPr>
          <a:xfrm>
            <a:off x="1674813" y="1162050"/>
            <a:ext cx="3660775"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 name="Google Shape;86;p1:notes"/>
          <p:cNvSpPr txBox="1"/>
          <p:nvPr>
            <p:ph idx="1" type="body"/>
          </p:nvPr>
        </p:nvSpPr>
        <p:spPr>
          <a:xfrm>
            <a:off x="701675" y="4473575"/>
            <a:ext cx="5607050" cy="366077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DO NOT CHANGE POSTER SIZE: This template is set up for a poster that is 42” wide x 36” tall, to fit on the display panels.  The header width is 8.87” and the height is .75” with 1-1/2” between each middle column and 1” on the left and right columns. The text boxes are 8.75” wide. Please do not use less that 30 pt font for any text or tables in the poster. The horizontal position of the first header is 6.25” from the top right corner. </a:t>
            </a:r>
            <a:endParaRPr/>
          </a:p>
        </p:txBody>
      </p:sp>
      <p:sp>
        <p:nvSpPr>
          <p:cNvPr id="87" name="Google Shape;87;p1:notes"/>
          <p:cNvSpPr txBox="1"/>
          <p:nvPr>
            <p:ph idx="12" type="sldNum"/>
          </p:nvPr>
        </p:nvSpPr>
        <p:spPr>
          <a:xfrm>
            <a:off x="3970338" y="8829675"/>
            <a:ext cx="3038475" cy="466725"/>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2"/>
          <p:cNvSpPr txBox="1"/>
          <p:nvPr>
            <p:ph type="ctrTitle"/>
          </p:nvPr>
        </p:nvSpPr>
        <p:spPr>
          <a:xfrm>
            <a:off x="2880360" y="10226044"/>
            <a:ext cx="32644080" cy="7056119"/>
          </a:xfrm>
          <a:prstGeom prst="rect">
            <a:avLst/>
          </a:prstGeom>
          <a:noFill/>
          <a:ln>
            <a:noFill/>
          </a:ln>
        </p:spPr>
        <p:txBody>
          <a:bodyPr anchorCtr="0" anchor="ctr" bIns="209000" lIns="418000" spcFirstLastPara="1" rIns="418000" wrap="square" tIns="2090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2"/>
          <p:cNvSpPr txBox="1"/>
          <p:nvPr>
            <p:ph idx="1" type="subTitle"/>
          </p:nvPr>
        </p:nvSpPr>
        <p:spPr>
          <a:xfrm>
            <a:off x="5760720" y="18653760"/>
            <a:ext cx="26883360" cy="8412480"/>
          </a:xfrm>
          <a:prstGeom prst="rect">
            <a:avLst/>
          </a:prstGeom>
          <a:noFill/>
          <a:ln>
            <a:noFill/>
          </a:ln>
        </p:spPr>
        <p:txBody>
          <a:bodyPr anchorCtr="0" anchor="t" bIns="209000" lIns="418000" spcFirstLastPara="1" rIns="418000" wrap="square" tIns="209000">
            <a:normAutofit/>
          </a:bodyPr>
          <a:lstStyle>
            <a:lvl1pPr lvl="0" algn="ctr">
              <a:spcBef>
                <a:spcPts val="2757"/>
              </a:spcBef>
              <a:spcAft>
                <a:spcPts val="0"/>
              </a:spcAft>
              <a:buClr>
                <a:srgbClr val="888888"/>
              </a:buClr>
              <a:buSzPts val="13787"/>
              <a:buNone/>
              <a:defRPr>
                <a:solidFill>
                  <a:srgbClr val="888888"/>
                </a:solidFill>
              </a:defRPr>
            </a:lvl1pPr>
            <a:lvl2pPr lvl="1" algn="ctr">
              <a:spcBef>
                <a:spcPts val="2417"/>
              </a:spcBef>
              <a:spcAft>
                <a:spcPts val="0"/>
              </a:spcAft>
              <a:buClr>
                <a:srgbClr val="888888"/>
              </a:buClr>
              <a:buSzPts val="12087"/>
              <a:buNone/>
              <a:defRPr>
                <a:solidFill>
                  <a:srgbClr val="888888"/>
                </a:solidFill>
              </a:defRPr>
            </a:lvl2pPr>
            <a:lvl3pPr lvl="2" algn="ctr">
              <a:spcBef>
                <a:spcPts val="2077"/>
              </a:spcBef>
              <a:spcAft>
                <a:spcPts val="0"/>
              </a:spcAft>
              <a:buClr>
                <a:srgbClr val="888888"/>
              </a:buClr>
              <a:buSzPts val="10387"/>
              <a:buNone/>
              <a:defRPr>
                <a:solidFill>
                  <a:srgbClr val="888888"/>
                </a:solidFill>
              </a:defRPr>
            </a:lvl3pPr>
            <a:lvl4pPr lvl="3" algn="ctr">
              <a:spcBef>
                <a:spcPts val="1719"/>
              </a:spcBef>
              <a:spcAft>
                <a:spcPts val="0"/>
              </a:spcAft>
              <a:buClr>
                <a:srgbClr val="888888"/>
              </a:buClr>
              <a:buSzPts val="8593"/>
              <a:buNone/>
              <a:defRPr>
                <a:solidFill>
                  <a:srgbClr val="888888"/>
                </a:solidFill>
              </a:defRPr>
            </a:lvl4pPr>
            <a:lvl5pPr lvl="4" algn="ctr">
              <a:spcBef>
                <a:spcPts val="1719"/>
              </a:spcBef>
              <a:spcAft>
                <a:spcPts val="0"/>
              </a:spcAft>
              <a:buClr>
                <a:srgbClr val="888888"/>
              </a:buClr>
              <a:buSzPts val="8593"/>
              <a:buNone/>
              <a:defRPr>
                <a:solidFill>
                  <a:srgbClr val="888888"/>
                </a:solidFill>
              </a:defRPr>
            </a:lvl5pPr>
            <a:lvl6pPr lvl="5" algn="ctr">
              <a:spcBef>
                <a:spcPts val="1719"/>
              </a:spcBef>
              <a:spcAft>
                <a:spcPts val="0"/>
              </a:spcAft>
              <a:buClr>
                <a:srgbClr val="888888"/>
              </a:buClr>
              <a:buSzPts val="8593"/>
              <a:buNone/>
              <a:defRPr>
                <a:solidFill>
                  <a:srgbClr val="888888"/>
                </a:solidFill>
              </a:defRPr>
            </a:lvl6pPr>
            <a:lvl7pPr lvl="6" algn="ctr">
              <a:spcBef>
                <a:spcPts val="1719"/>
              </a:spcBef>
              <a:spcAft>
                <a:spcPts val="0"/>
              </a:spcAft>
              <a:buClr>
                <a:srgbClr val="888888"/>
              </a:buClr>
              <a:buSzPts val="8593"/>
              <a:buNone/>
              <a:defRPr>
                <a:solidFill>
                  <a:srgbClr val="888888"/>
                </a:solidFill>
              </a:defRPr>
            </a:lvl7pPr>
            <a:lvl8pPr lvl="7" algn="ctr">
              <a:spcBef>
                <a:spcPts val="1719"/>
              </a:spcBef>
              <a:spcAft>
                <a:spcPts val="0"/>
              </a:spcAft>
              <a:buClr>
                <a:srgbClr val="888888"/>
              </a:buClr>
              <a:buSzPts val="8593"/>
              <a:buNone/>
              <a:defRPr>
                <a:solidFill>
                  <a:srgbClr val="888888"/>
                </a:solidFill>
              </a:defRPr>
            </a:lvl8pPr>
            <a:lvl9pPr lvl="8" algn="ctr">
              <a:spcBef>
                <a:spcPts val="1719"/>
              </a:spcBef>
              <a:spcAft>
                <a:spcPts val="0"/>
              </a:spcAft>
              <a:buClr>
                <a:srgbClr val="888888"/>
              </a:buClr>
              <a:buSzPts val="8593"/>
              <a:buNone/>
              <a:defRPr>
                <a:solidFill>
                  <a:srgbClr val="888888"/>
                </a:solidFill>
              </a:defRPr>
            </a:lvl9pPr>
          </a:lstStyle>
          <a:p/>
        </p:txBody>
      </p:sp>
      <p:sp>
        <p:nvSpPr>
          <p:cNvPr id="18" name="Google Shape;18;p2"/>
          <p:cNvSpPr txBox="1"/>
          <p:nvPr>
            <p:ph idx="10" type="dt"/>
          </p:nvPr>
        </p:nvSpPr>
        <p:spPr>
          <a:xfrm>
            <a:off x="1920240" y="30510483"/>
            <a:ext cx="8961120" cy="1752599"/>
          </a:xfrm>
          <a:prstGeom prst="rect">
            <a:avLst/>
          </a:prstGeom>
          <a:noFill/>
          <a:ln>
            <a:noFill/>
          </a:ln>
        </p:spPr>
        <p:txBody>
          <a:bodyPr anchorCtr="0" anchor="ctr" bIns="209000" lIns="418000" spcFirstLastPara="1" rIns="418000" wrap="square" tIns="2090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2"/>
          <p:cNvSpPr txBox="1"/>
          <p:nvPr>
            <p:ph idx="11" type="ftr"/>
          </p:nvPr>
        </p:nvSpPr>
        <p:spPr>
          <a:xfrm>
            <a:off x="13121640" y="30510483"/>
            <a:ext cx="12161520" cy="1752599"/>
          </a:xfrm>
          <a:prstGeom prst="rect">
            <a:avLst/>
          </a:prstGeom>
          <a:noFill/>
          <a:ln>
            <a:noFill/>
          </a:ln>
        </p:spPr>
        <p:txBody>
          <a:bodyPr anchorCtr="0" anchor="ctr" bIns="209000" lIns="418000" spcFirstLastPara="1" rIns="418000" wrap="square" tIns="2090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
          <p:cNvSpPr txBox="1"/>
          <p:nvPr>
            <p:ph idx="12" type="sldNum"/>
          </p:nvPr>
        </p:nvSpPr>
        <p:spPr>
          <a:xfrm>
            <a:off x="27523440" y="30510483"/>
            <a:ext cx="8961120" cy="1752599"/>
          </a:xfrm>
          <a:prstGeom prst="rect">
            <a:avLst/>
          </a:prstGeom>
          <a:noFill/>
          <a:ln>
            <a:noFill/>
          </a:ln>
        </p:spPr>
        <p:txBody>
          <a:bodyPr anchorCtr="0" anchor="ctr" bIns="209000" lIns="418000" spcFirstLastPara="1" rIns="418000" wrap="square" tIns="2090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3"/>
          <p:cNvSpPr txBox="1"/>
          <p:nvPr>
            <p:ph type="title"/>
          </p:nvPr>
        </p:nvSpPr>
        <p:spPr>
          <a:xfrm>
            <a:off x="1920240" y="1318261"/>
            <a:ext cx="34564320" cy="5486400"/>
          </a:xfrm>
          <a:prstGeom prst="rect">
            <a:avLst/>
          </a:prstGeom>
          <a:noFill/>
          <a:ln>
            <a:noFill/>
          </a:ln>
        </p:spPr>
        <p:txBody>
          <a:bodyPr anchorCtr="0" anchor="ctr" bIns="209000" lIns="418000" spcFirstLastPara="1" rIns="418000" wrap="square" tIns="2090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3"/>
          <p:cNvSpPr txBox="1"/>
          <p:nvPr>
            <p:ph idx="1" type="body"/>
          </p:nvPr>
        </p:nvSpPr>
        <p:spPr>
          <a:xfrm>
            <a:off x="1920240" y="7680966"/>
            <a:ext cx="34564320" cy="21724623"/>
          </a:xfrm>
          <a:prstGeom prst="rect">
            <a:avLst/>
          </a:prstGeom>
          <a:noFill/>
          <a:ln>
            <a:noFill/>
          </a:ln>
        </p:spPr>
        <p:txBody>
          <a:bodyPr anchorCtr="0" anchor="t" bIns="209000" lIns="418000" spcFirstLastPara="1" rIns="418000" wrap="square" tIns="2090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3"/>
          <p:cNvSpPr txBox="1"/>
          <p:nvPr>
            <p:ph idx="10" type="dt"/>
          </p:nvPr>
        </p:nvSpPr>
        <p:spPr>
          <a:xfrm>
            <a:off x="1920240" y="30510483"/>
            <a:ext cx="8961120" cy="1752599"/>
          </a:xfrm>
          <a:prstGeom prst="rect">
            <a:avLst/>
          </a:prstGeom>
          <a:noFill/>
          <a:ln>
            <a:noFill/>
          </a:ln>
        </p:spPr>
        <p:txBody>
          <a:bodyPr anchorCtr="0" anchor="ctr" bIns="209000" lIns="418000" spcFirstLastPara="1" rIns="418000" wrap="square" tIns="2090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3"/>
          <p:cNvSpPr txBox="1"/>
          <p:nvPr>
            <p:ph idx="11" type="ftr"/>
          </p:nvPr>
        </p:nvSpPr>
        <p:spPr>
          <a:xfrm>
            <a:off x="13121640" y="30510483"/>
            <a:ext cx="12161520" cy="1752599"/>
          </a:xfrm>
          <a:prstGeom prst="rect">
            <a:avLst/>
          </a:prstGeom>
          <a:noFill/>
          <a:ln>
            <a:noFill/>
          </a:ln>
        </p:spPr>
        <p:txBody>
          <a:bodyPr anchorCtr="0" anchor="ctr" bIns="209000" lIns="418000" spcFirstLastPara="1" rIns="418000" wrap="square" tIns="2090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3"/>
          <p:cNvSpPr txBox="1"/>
          <p:nvPr>
            <p:ph idx="12" type="sldNum"/>
          </p:nvPr>
        </p:nvSpPr>
        <p:spPr>
          <a:xfrm>
            <a:off x="27523440" y="30510483"/>
            <a:ext cx="8961120" cy="1752599"/>
          </a:xfrm>
          <a:prstGeom prst="rect">
            <a:avLst/>
          </a:prstGeom>
          <a:noFill/>
          <a:ln>
            <a:noFill/>
          </a:ln>
        </p:spPr>
        <p:txBody>
          <a:bodyPr anchorCtr="0" anchor="ctr" bIns="209000" lIns="418000" spcFirstLastPara="1" rIns="418000" wrap="square" tIns="2090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4"/>
          <p:cNvSpPr txBox="1"/>
          <p:nvPr>
            <p:ph type="title"/>
          </p:nvPr>
        </p:nvSpPr>
        <p:spPr>
          <a:xfrm>
            <a:off x="3033714" y="21153123"/>
            <a:ext cx="32644080" cy="6537960"/>
          </a:xfrm>
          <a:prstGeom prst="rect">
            <a:avLst/>
          </a:prstGeom>
          <a:noFill/>
          <a:ln>
            <a:noFill/>
          </a:ln>
        </p:spPr>
        <p:txBody>
          <a:bodyPr anchorCtr="0" anchor="t" bIns="209000" lIns="418000" spcFirstLastPara="1" rIns="418000" wrap="square" tIns="209000">
            <a:normAutofit/>
          </a:bodyPr>
          <a:lstStyle>
            <a:lvl1pPr lvl="0" algn="l">
              <a:spcBef>
                <a:spcPts val="0"/>
              </a:spcBef>
              <a:spcAft>
                <a:spcPts val="0"/>
              </a:spcAft>
              <a:buClr>
                <a:schemeClr val="dk1"/>
              </a:buClr>
              <a:buSzPts val="17282"/>
              <a:buFont typeface="Calibri"/>
              <a:buNone/>
              <a:defRPr b="1" sz="17282"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4"/>
          <p:cNvSpPr txBox="1"/>
          <p:nvPr>
            <p:ph idx="1" type="body"/>
          </p:nvPr>
        </p:nvSpPr>
        <p:spPr>
          <a:xfrm>
            <a:off x="3033714" y="13952225"/>
            <a:ext cx="32644080" cy="7200898"/>
          </a:xfrm>
          <a:prstGeom prst="rect">
            <a:avLst/>
          </a:prstGeom>
          <a:noFill/>
          <a:ln>
            <a:noFill/>
          </a:ln>
        </p:spPr>
        <p:txBody>
          <a:bodyPr anchorCtr="0" anchor="b" bIns="209000" lIns="418000" spcFirstLastPara="1" rIns="418000" wrap="square" tIns="209000">
            <a:normAutofit/>
          </a:bodyPr>
          <a:lstStyle>
            <a:lvl1pPr indent="-228600" lvl="0" marL="457200" algn="l">
              <a:spcBef>
                <a:spcPts val="1719"/>
              </a:spcBef>
              <a:spcAft>
                <a:spcPts val="0"/>
              </a:spcAft>
              <a:buClr>
                <a:srgbClr val="888888"/>
              </a:buClr>
              <a:buSzPts val="8593"/>
              <a:buNone/>
              <a:defRPr sz="8593">
                <a:solidFill>
                  <a:srgbClr val="888888"/>
                </a:solidFill>
              </a:defRPr>
            </a:lvl1pPr>
            <a:lvl2pPr indent="-228600" lvl="1" marL="914400" algn="l">
              <a:spcBef>
                <a:spcPts val="1549"/>
              </a:spcBef>
              <a:spcAft>
                <a:spcPts val="0"/>
              </a:spcAft>
              <a:buClr>
                <a:srgbClr val="888888"/>
              </a:buClr>
              <a:buSzPts val="7743"/>
              <a:buNone/>
              <a:defRPr sz="7743">
                <a:solidFill>
                  <a:srgbClr val="888888"/>
                </a:solidFill>
              </a:defRPr>
            </a:lvl2pPr>
            <a:lvl3pPr indent="-228600" lvl="2" marL="1371600" algn="l">
              <a:spcBef>
                <a:spcPts val="1379"/>
              </a:spcBef>
              <a:spcAft>
                <a:spcPts val="0"/>
              </a:spcAft>
              <a:buClr>
                <a:srgbClr val="888888"/>
              </a:buClr>
              <a:buSzPts val="6893"/>
              <a:buNone/>
              <a:defRPr sz="6893">
                <a:solidFill>
                  <a:srgbClr val="888888"/>
                </a:solidFill>
              </a:defRPr>
            </a:lvl3pPr>
            <a:lvl4pPr indent="-228600" lvl="3" marL="1828800" algn="l">
              <a:spcBef>
                <a:spcPts val="1209"/>
              </a:spcBef>
              <a:spcAft>
                <a:spcPts val="0"/>
              </a:spcAft>
              <a:buClr>
                <a:srgbClr val="888888"/>
              </a:buClr>
              <a:buSzPts val="6043"/>
              <a:buNone/>
              <a:defRPr sz="6043">
                <a:solidFill>
                  <a:srgbClr val="888888"/>
                </a:solidFill>
              </a:defRPr>
            </a:lvl4pPr>
            <a:lvl5pPr indent="-228600" lvl="4" marL="2286000" algn="l">
              <a:spcBef>
                <a:spcPts val="1209"/>
              </a:spcBef>
              <a:spcAft>
                <a:spcPts val="0"/>
              </a:spcAft>
              <a:buClr>
                <a:srgbClr val="888888"/>
              </a:buClr>
              <a:buSzPts val="6043"/>
              <a:buNone/>
              <a:defRPr sz="6043">
                <a:solidFill>
                  <a:srgbClr val="888888"/>
                </a:solidFill>
              </a:defRPr>
            </a:lvl5pPr>
            <a:lvl6pPr indent="-228600" lvl="5" marL="2743200" algn="l">
              <a:spcBef>
                <a:spcPts val="1209"/>
              </a:spcBef>
              <a:spcAft>
                <a:spcPts val="0"/>
              </a:spcAft>
              <a:buClr>
                <a:srgbClr val="888888"/>
              </a:buClr>
              <a:buSzPts val="6043"/>
              <a:buNone/>
              <a:defRPr sz="6043">
                <a:solidFill>
                  <a:srgbClr val="888888"/>
                </a:solidFill>
              </a:defRPr>
            </a:lvl6pPr>
            <a:lvl7pPr indent="-228600" lvl="6" marL="3200400" algn="l">
              <a:spcBef>
                <a:spcPts val="1209"/>
              </a:spcBef>
              <a:spcAft>
                <a:spcPts val="0"/>
              </a:spcAft>
              <a:buClr>
                <a:srgbClr val="888888"/>
              </a:buClr>
              <a:buSzPts val="6043"/>
              <a:buNone/>
              <a:defRPr sz="6043">
                <a:solidFill>
                  <a:srgbClr val="888888"/>
                </a:solidFill>
              </a:defRPr>
            </a:lvl7pPr>
            <a:lvl8pPr indent="-228600" lvl="7" marL="3657600" algn="l">
              <a:spcBef>
                <a:spcPts val="1209"/>
              </a:spcBef>
              <a:spcAft>
                <a:spcPts val="0"/>
              </a:spcAft>
              <a:buClr>
                <a:srgbClr val="888888"/>
              </a:buClr>
              <a:buSzPts val="6043"/>
              <a:buNone/>
              <a:defRPr sz="6043">
                <a:solidFill>
                  <a:srgbClr val="888888"/>
                </a:solidFill>
              </a:defRPr>
            </a:lvl8pPr>
            <a:lvl9pPr indent="-228600" lvl="8" marL="4114800" algn="l">
              <a:spcBef>
                <a:spcPts val="1209"/>
              </a:spcBef>
              <a:spcAft>
                <a:spcPts val="0"/>
              </a:spcAft>
              <a:buClr>
                <a:srgbClr val="888888"/>
              </a:buClr>
              <a:buSzPts val="6043"/>
              <a:buNone/>
              <a:defRPr sz="6043">
                <a:solidFill>
                  <a:srgbClr val="888888"/>
                </a:solidFill>
              </a:defRPr>
            </a:lvl9pPr>
          </a:lstStyle>
          <a:p/>
        </p:txBody>
      </p:sp>
      <p:sp>
        <p:nvSpPr>
          <p:cNvPr id="30" name="Google Shape;30;p4"/>
          <p:cNvSpPr txBox="1"/>
          <p:nvPr>
            <p:ph idx="10" type="dt"/>
          </p:nvPr>
        </p:nvSpPr>
        <p:spPr>
          <a:xfrm>
            <a:off x="1920240" y="30510483"/>
            <a:ext cx="8961120" cy="1752599"/>
          </a:xfrm>
          <a:prstGeom prst="rect">
            <a:avLst/>
          </a:prstGeom>
          <a:noFill/>
          <a:ln>
            <a:noFill/>
          </a:ln>
        </p:spPr>
        <p:txBody>
          <a:bodyPr anchorCtr="0" anchor="ctr" bIns="209000" lIns="418000" spcFirstLastPara="1" rIns="418000" wrap="square" tIns="2090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4"/>
          <p:cNvSpPr txBox="1"/>
          <p:nvPr>
            <p:ph idx="11" type="ftr"/>
          </p:nvPr>
        </p:nvSpPr>
        <p:spPr>
          <a:xfrm>
            <a:off x="13121640" y="30510483"/>
            <a:ext cx="12161520" cy="1752599"/>
          </a:xfrm>
          <a:prstGeom prst="rect">
            <a:avLst/>
          </a:prstGeom>
          <a:noFill/>
          <a:ln>
            <a:noFill/>
          </a:ln>
        </p:spPr>
        <p:txBody>
          <a:bodyPr anchorCtr="0" anchor="ctr" bIns="209000" lIns="418000" spcFirstLastPara="1" rIns="418000" wrap="square" tIns="2090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4"/>
          <p:cNvSpPr txBox="1"/>
          <p:nvPr>
            <p:ph idx="12" type="sldNum"/>
          </p:nvPr>
        </p:nvSpPr>
        <p:spPr>
          <a:xfrm>
            <a:off x="27523440" y="30510483"/>
            <a:ext cx="8961120" cy="1752599"/>
          </a:xfrm>
          <a:prstGeom prst="rect">
            <a:avLst/>
          </a:prstGeom>
          <a:noFill/>
          <a:ln>
            <a:noFill/>
          </a:ln>
        </p:spPr>
        <p:txBody>
          <a:bodyPr anchorCtr="0" anchor="ctr" bIns="209000" lIns="418000" spcFirstLastPara="1" rIns="418000" wrap="square" tIns="2090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5"/>
          <p:cNvSpPr txBox="1"/>
          <p:nvPr>
            <p:ph type="title"/>
          </p:nvPr>
        </p:nvSpPr>
        <p:spPr>
          <a:xfrm>
            <a:off x="1920240" y="1318261"/>
            <a:ext cx="34564320" cy="5486400"/>
          </a:xfrm>
          <a:prstGeom prst="rect">
            <a:avLst/>
          </a:prstGeom>
          <a:noFill/>
          <a:ln>
            <a:noFill/>
          </a:ln>
        </p:spPr>
        <p:txBody>
          <a:bodyPr anchorCtr="0" anchor="ctr" bIns="209000" lIns="418000" spcFirstLastPara="1" rIns="418000" wrap="square" tIns="2090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5"/>
          <p:cNvSpPr txBox="1"/>
          <p:nvPr>
            <p:ph idx="1" type="body"/>
          </p:nvPr>
        </p:nvSpPr>
        <p:spPr>
          <a:xfrm>
            <a:off x="8447728" y="36865561"/>
            <a:ext cx="75722796" cy="104279701"/>
          </a:xfrm>
          <a:prstGeom prst="rect">
            <a:avLst/>
          </a:prstGeom>
          <a:noFill/>
          <a:ln>
            <a:noFill/>
          </a:ln>
        </p:spPr>
        <p:txBody>
          <a:bodyPr anchorCtr="0" anchor="t" bIns="209000" lIns="418000" spcFirstLastPara="1" rIns="418000" wrap="square" tIns="209000">
            <a:normAutofit/>
          </a:bodyPr>
          <a:lstStyle>
            <a:lvl1pPr indent="-996125" lvl="0" marL="457200" algn="l">
              <a:spcBef>
                <a:spcPts val="2417"/>
              </a:spcBef>
              <a:spcAft>
                <a:spcPts val="0"/>
              </a:spcAft>
              <a:buClr>
                <a:schemeClr val="dk1"/>
              </a:buClr>
              <a:buSzPts val="12087"/>
              <a:buChar char="•"/>
              <a:defRPr sz="12087"/>
            </a:lvl1pPr>
            <a:lvl2pPr indent="-888175" lvl="1" marL="914400" algn="l">
              <a:spcBef>
                <a:spcPts val="2077"/>
              </a:spcBef>
              <a:spcAft>
                <a:spcPts val="0"/>
              </a:spcAft>
              <a:buClr>
                <a:schemeClr val="dk1"/>
              </a:buClr>
              <a:buSzPts val="10387"/>
              <a:buChar char="–"/>
              <a:defRPr sz="10387"/>
            </a:lvl2pPr>
            <a:lvl3pPr indent="-774256" lvl="2" marL="1371600" algn="l">
              <a:spcBef>
                <a:spcPts val="1719"/>
              </a:spcBef>
              <a:spcAft>
                <a:spcPts val="0"/>
              </a:spcAft>
              <a:buClr>
                <a:schemeClr val="dk1"/>
              </a:buClr>
              <a:buSzPts val="8593"/>
              <a:buChar char="•"/>
              <a:defRPr sz="8593"/>
            </a:lvl3pPr>
            <a:lvl4pPr indent="-720280" lvl="3" marL="1828800" algn="l">
              <a:spcBef>
                <a:spcPts val="1549"/>
              </a:spcBef>
              <a:spcAft>
                <a:spcPts val="0"/>
              </a:spcAft>
              <a:buClr>
                <a:schemeClr val="dk1"/>
              </a:buClr>
              <a:buSzPts val="7743"/>
              <a:buChar char="–"/>
              <a:defRPr sz="7743"/>
            </a:lvl4pPr>
            <a:lvl5pPr indent="-720280" lvl="4" marL="2286000" algn="l">
              <a:spcBef>
                <a:spcPts val="1549"/>
              </a:spcBef>
              <a:spcAft>
                <a:spcPts val="0"/>
              </a:spcAft>
              <a:buClr>
                <a:schemeClr val="dk1"/>
              </a:buClr>
              <a:buSzPts val="7743"/>
              <a:buChar char="»"/>
              <a:defRPr sz="7743"/>
            </a:lvl5pPr>
            <a:lvl6pPr indent="-720280" lvl="5" marL="2743200" algn="l">
              <a:spcBef>
                <a:spcPts val="1549"/>
              </a:spcBef>
              <a:spcAft>
                <a:spcPts val="0"/>
              </a:spcAft>
              <a:buClr>
                <a:schemeClr val="dk1"/>
              </a:buClr>
              <a:buSzPts val="7743"/>
              <a:buChar char="•"/>
              <a:defRPr sz="7743"/>
            </a:lvl6pPr>
            <a:lvl7pPr indent="-720280" lvl="6" marL="3200400" algn="l">
              <a:spcBef>
                <a:spcPts val="1549"/>
              </a:spcBef>
              <a:spcAft>
                <a:spcPts val="0"/>
              </a:spcAft>
              <a:buClr>
                <a:schemeClr val="dk1"/>
              </a:buClr>
              <a:buSzPts val="7743"/>
              <a:buChar char="•"/>
              <a:defRPr sz="7743"/>
            </a:lvl7pPr>
            <a:lvl8pPr indent="-720280" lvl="7" marL="3657600" algn="l">
              <a:spcBef>
                <a:spcPts val="1549"/>
              </a:spcBef>
              <a:spcAft>
                <a:spcPts val="0"/>
              </a:spcAft>
              <a:buClr>
                <a:schemeClr val="dk1"/>
              </a:buClr>
              <a:buSzPts val="7743"/>
              <a:buChar char="•"/>
              <a:defRPr sz="7743"/>
            </a:lvl8pPr>
            <a:lvl9pPr indent="-720280" lvl="8" marL="4114800" algn="l">
              <a:spcBef>
                <a:spcPts val="1549"/>
              </a:spcBef>
              <a:spcAft>
                <a:spcPts val="0"/>
              </a:spcAft>
              <a:buClr>
                <a:schemeClr val="dk1"/>
              </a:buClr>
              <a:buSzPts val="7743"/>
              <a:buChar char="•"/>
              <a:defRPr sz="7743"/>
            </a:lvl9pPr>
          </a:lstStyle>
          <a:p/>
        </p:txBody>
      </p:sp>
      <p:sp>
        <p:nvSpPr>
          <p:cNvPr id="36" name="Google Shape;36;p5"/>
          <p:cNvSpPr txBox="1"/>
          <p:nvPr>
            <p:ph idx="2" type="body"/>
          </p:nvPr>
        </p:nvSpPr>
        <p:spPr>
          <a:xfrm>
            <a:off x="84810604" y="36865561"/>
            <a:ext cx="75722799" cy="104279701"/>
          </a:xfrm>
          <a:prstGeom prst="rect">
            <a:avLst/>
          </a:prstGeom>
          <a:noFill/>
          <a:ln>
            <a:noFill/>
          </a:ln>
        </p:spPr>
        <p:txBody>
          <a:bodyPr anchorCtr="0" anchor="t" bIns="209000" lIns="418000" spcFirstLastPara="1" rIns="418000" wrap="square" tIns="209000">
            <a:normAutofit/>
          </a:bodyPr>
          <a:lstStyle>
            <a:lvl1pPr indent="-996125" lvl="0" marL="457200" algn="l">
              <a:spcBef>
                <a:spcPts val="2417"/>
              </a:spcBef>
              <a:spcAft>
                <a:spcPts val="0"/>
              </a:spcAft>
              <a:buClr>
                <a:schemeClr val="dk1"/>
              </a:buClr>
              <a:buSzPts val="12087"/>
              <a:buChar char="•"/>
              <a:defRPr sz="12087"/>
            </a:lvl1pPr>
            <a:lvl2pPr indent="-888175" lvl="1" marL="914400" algn="l">
              <a:spcBef>
                <a:spcPts val="2077"/>
              </a:spcBef>
              <a:spcAft>
                <a:spcPts val="0"/>
              </a:spcAft>
              <a:buClr>
                <a:schemeClr val="dk1"/>
              </a:buClr>
              <a:buSzPts val="10387"/>
              <a:buChar char="–"/>
              <a:defRPr sz="10387"/>
            </a:lvl2pPr>
            <a:lvl3pPr indent="-774256" lvl="2" marL="1371600" algn="l">
              <a:spcBef>
                <a:spcPts val="1719"/>
              </a:spcBef>
              <a:spcAft>
                <a:spcPts val="0"/>
              </a:spcAft>
              <a:buClr>
                <a:schemeClr val="dk1"/>
              </a:buClr>
              <a:buSzPts val="8593"/>
              <a:buChar char="•"/>
              <a:defRPr sz="8593"/>
            </a:lvl3pPr>
            <a:lvl4pPr indent="-720280" lvl="3" marL="1828800" algn="l">
              <a:spcBef>
                <a:spcPts val="1549"/>
              </a:spcBef>
              <a:spcAft>
                <a:spcPts val="0"/>
              </a:spcAft>
              <a:buClr>
                <a:schemeClr val="dk1"/>
              </a:buClr>
              <a:buSzPts val="7743"/>
              <a:buChar char="–"/>
              <a:defRPr sz="7743"/>
            </a:lvl4pPr>
            <a:lvl5pPr indent="-720280" lvl="4" marL="2286000" algn="l">
              <a:spcBef>
                <a:spcPts val="1549"/>
              </a:spcBef>
              <a:spcAft>
                <a:spcPts val="0"/>
              </a:spcAft>
              <a:buClr>
                <a:schemeClr val="dk1"/>
              </a:buClr>
              <a:buSzPts val="7743"/>
              <a:buChar char="»"/>
              <a:defRPr sz="7743"/>
            </a:lvl5pPr>
            <a:lvl6pPr indent="-720280" lvl="5" marL="2743200" algn="l">
              <a:spcBef>
                <a:spcPts val="1549"/>
              </a:spcBef>
              <a:spcAft>
                <a:spcPts val="0"/>
              </a:spcAft>
              <a:buClr>
                <a:schemeClr val="dk1"/>
              </a:buClr>
              <a:buSzPts val="7743"/>
              <a:buChar char="•"/>
              <a:defRPr sz="7743"/>
            </a:lvl6pPr>
            <a:lvl7pPr indent="-720280" lvl="6" marL="3200400" algn="l">
              <a:spcBef>
                <a:spcPts val="1549"/>
              </a:spcBef>
              <a:spcAft>
                <a:spcPts val="0"/>
              </a:spcAft>
              <a:buClr>
                <a:schemeClr val="dk1"/>
              </a:buClr>
              <a:buSzPts val="7743"/>
              <a:buChar char="•"/>
              <a:defRPr sz="7743"/>
            </a:lvl7pPr>
            <a:lvl8pPr indent="-720280" lvl="7" marL="3657600" algn="l">
              <a:spcBef>
                <a:spcPts val="1549"/>
              </a:spcBef>
              <a:spcAft>
                <a:spcPts val="0"/>
              </a:spcAft>
              <a:buClr>
                <a:schemeClr val="dk1"/>
              </a:buClr>
              <a:buSzPts val="7743"/>
              <a:buChar char="•"/>
              <a:defRPr sz="7743"/>
            </a:lvl8pPr>
            <a:lvl9pPr indent="-720280" lvl="8" marL="4114800" algn="l">
              <a:spcBef>
                <a:spcPts val="1549"/>
              </a:spcBef>
              <a:spcAft>
                <a:spcPts val="0"/>
              </a:spcAft>
              <a:buClr>
                <a:schemeClr val="dk1"/>
              </a:buClr>
              <a:buSzPts val="7743"/>
              <a:buChar char="•"/>
              <a:defRPr sz="7743"/>
            </a:lvl9pPr>
          </a:lstStyle>
          <a:p/>
        </p:txBody>
      </p:sp>
      <p:sp>
        <p:nvSpPr>
          <p:cNvPr id="37" name="Google Shape;37;p5"/>
          <p:cNvSpPr txBox="1"/>
          <p:nvPr>
            <p:ph idx="10" type="dt"/>
          </p:nvPr>
        </p:nvSpPr>
        <p:spPr>
          <a:xfrm>
            <a:off x="1920240" y="30510483"/>
            <a:ext cx="8961120" cy="1752599"/>
          </a:xfrm>
          <a:prstGeom prst="rect">
            <a:avLst/>
          </a:prstGeom>
          <a:noFill/>
          <a:ln>
            <a:noFill/>
          </a:ln>
        </p:spPr>
        <p:txBody>
          <a:bodyPr anchorCtr="0" anchor="ctr" bIns="209000" lIns="418000" spcFirstLastPara="1" rIns="418000" wrap="square" tIns="2090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5"/>
          <p:cNvSpPr txBox="1"/>
          <p:nvPr>
            <p:ph idx="11" type="ftr"/>
          </p:nvPr>
        </p:nvSpPr>
        <p:spPr>
          <a:xfrm>
            <a:off x="13121640" y="30510483"/>
            <a:ext cx="12161520" cy="1752599"/>
          </a:xfrm>
          <a:prstGeom prst="rect">
            <a:avLst/>
          </a:prstGeom>
          <a:noFill/>
          <a:ln>
            <a:noFill/>
          </a:ln>
        </p:spPr>
        <p:txBody>
          <a:bodyPr anchorCtr="0" anchor="ctr" bIns="209000" lIns="418000" spcFirstLastPara="1" rIns="418000" wrap="square" tIns="2090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5"/>
          <p:cNvSpPr txBox="1"/>
          <p:nvPr>
            <p:ph idx="12" type="sldNum"/>
          </p:nvPr>
        </p:nvSpPr>
        <p:spPr>
          <a:xfrm>
            <a:off x="27523440" y="30510483"/>
            <a:ext cx="8961120" cy="1752599"/>
          </a:xfrm>
          <a:prstGeom prst="rect">
            <a:avLst/>
          </a:prstGeom>
          <a:noFill/>
          <a:ln>
            <a:noFill/>
          </a:ln>
        </p:spPr>
        <p:txBody>
          <a:bodyPr anchorCtr="0" anchor="ctr" bIns="209000" lIns="418000" spcFirstLastPara="1" rIns="418000" wrap="square" tIns="2090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6"/>
          <p:cNvSpPr txBox="1"/>
          <p:nvPr>
            <p:ph type="title"/>
          </p:nvPr>
        </p:nvSpPr>
        <p:spPr>
          <a:xfrm>
            <a:off x="1920240" y="1318261"/>
            <a:ext cx="34564320" cy="5486400"/>
          </a:xfrm>
          <a:prstGeom prst="rect">
            <a:avLst/>
          </a:prstGeom>
          <a:noFill/>
          <a:ln>
            <a:noFill/>
          </a:ln>
        </p:spPr>
        <p:txBody>
          <a:bodyPr anchorCtr="0" anchor="ctr" bIns="209000" lIns="418000" spcFirstLastPara="1" rIns="418000" wrap="square" tIns="209000">
            <a:normAutofit/>
          </a:bodyPr>
          <a:lstStyle>
            <a:lvl1pPr lvl="0" algn="ctr">
              <a:spcBef>
                <a:spcPts val="0"/>
              </a:spcBef>
              <a:spcAft>
                <a:spcPts val="0"/>
              </a:spcAft>
              <a:buClr>
                <a:schemeClr val="dk1"/>
              </a:buClr>
              <a:buSzPts val="18981"/>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6"/>
          <p:cNvSpPr txBox="1"/>
          <p:nvPr>
            <p:ph idx="1" type="body"/>
          </p:nvPr>
        </p:nvSpPr>
        <p:spPr>
          <a:xfrm>
            <a:off x="1920244" y="7368542"/>
            <a:ext cx="16968789" cy="3070859"/>
          </a:xfrm>
          <a:prstGeom prst="rect">
            <a:avLst/>
          </a:prstGeom>
          <a:noFill/>
          <a:ln>
            <a:noFill/>
          </a:ln>
        </p:spPr>
        <p:txBody>
          <a:bodyPr anchorCtr="0" anchor="b" bIns="209000" lIns="418000" spcFirstLastPara="1" rIns="418000" wrap="square" tIns="209000">
            <a:normAutofit/>
          </a:bodyPr>
          <a:lstStyle>
            <a:lvl1pPr indent="-228600" lvl="0" marL="457200" algn="l">
              <a:spcBef>
                <a:spcPts val="2077"/>
              </a:spcBef>
              <a:spcAft>
                <a:spcPts val="0"/>
              </a:spcAft>
              <a:buClr>
                <a:schemeClr val="dk1"/>
              </a:buClr>
              <a:buSzPts val="10387"/>
              <a:buNone/>
              <a:defRPr b="1" sz="10387"/>
            </a:lvl1pPr>
            <a:lvl2pPr indent="-228600" lvl="1" marL="914400" algn="l">
              <a:spcBef>
                <a:spcPts val="1719"/>
              </a:spcBef>
              <a:spcAft>
                <a:spcPts val="0"/>
              </a:spcAft>
              <a:buClr>
                <a:schemeClr val="dk1"/>
              </a:buClr>
              <a:buSzPts val="8593"/>
              <a:buNone/>
              <a:defRPr b="1" sz="8593"/>
            </a:lvl2pPr>
            <a:lvl3pPr indent="-228600" lvl="2" marL="1371600" algn="l">
              <a:spcBef>
                <a:spcPts val="1549"/>
              </a:spcBef>
              <a:spcAft>
                <a:spcPts val="0"/>
              </a:spcAft>
              <a:buClr>
                <a:schemeClr val="dk1"/>
              </a:buClr>
              <a:buSzPts val="7743"/>
              <a:buNone/>
              <a:defRPr b="1" sz="7743"/>
            </a:lvl3pPr>
            <a:lvl4pPr indent="-228600" lvl="3" marL="1828800" algn="l">
              <a:spcBef>
                <a:spcPts val="1379"/>
              </a:spcBef>
              <a:spcAft>
                <a:spcPts val="0"/>
              </a:spcAft>
              <a:buClr>
                <a:schemeClr val="dk1"/>
              </a:buClr>
              <a:buSzPts val="6893"/>
              <a:buNone/>
              <a:defRPr b="1" sz="6893"/>
            </a:lvl4pPr>
            <a:lvl5pPr indent="-228600" lvl="4" marL="2286000" algn="l">
              <a:spcBef>
                <a:spcPts val="1379"/>
              </a:spcBef>
              <a:spcAft>
                <a:spcPts val="0"/>
              </a:spcAft>
              <a:buClr>
                <a:schemeClr val="dk1"/>
              </a:buClr>
              <a:buSzPts val="6893"/>
              <a:buNone/>
              <a:defRPr b="1" sz="6893"/>
            </a:lvl5pPr>
            <a:lvl6pPr indent="-228600" lvl="5" marL="2743200" algn="l">
              <a:spcBef>
                <a:spcPts val="1379"/>
              </a:spcBef>
              <a:spcAft>
                <a:spcPts val="0"/>
              </a:spcAft>
              <a:buClr>
                <a:schemeClr val="dk1"/>
              </a:buClr>
              <a:buSzPts val="6893"/>
              <a:buNone/>
              <a:defRPr b="1" sz="6893"/>
            </a:lvl6pPr>
            <a:lvl7pPr indent="-228600" lvl="6" marL="3200400" algn="l">
              <a:spcBef>
                <a:spcPts val="1379"/>
              </a:spcBef>
              <a:spcAft>
                <a:spcPts val="0"/>
              </a:spcAft>
              <a:buClr>
                <a:schemeClr val="dk1"/>
              </a:buClr>
              <a:buSzPts val="6893"/>
              <a:buNone/>
              <a:defRPr b="1" sz="6893"/>
            </a:lvl7pPr>
            <a:lvl8pPr indent="-228600" lvl="7" marL="3657600" algn="l">
              <a:spcBef>
                <a:spcPts val="1379"/>
              </a:spcBef>
              <a:spcAft>
                <a:spcPts val="0"/>
              </a:spcAft>
              <a:buClr>
                <a:schemeClr val="dk1"/>
              </a:buClr>
              <a:buSzPts val="6893"/>
              <a:buNone/>
              <a:defRPr b="1" sz="6893"/>
            </a:lvl8pPr>
            <a:lvl9pPr indent="-228600" lvl="8" marL="4114800" algn="l">
              <a:spcBef>
                <a:spcPts val="1379"/>
              </a:spcBef>
              <a:spcAft>
                <a:spcPts val="0"/>
              </a:spcAft>
              <a:buClr>
                <a:schemeClr val="dk1"/>
              </a:buClr>
              <a:buSzPts val="6893"/>
              <a:buNone/>
              <a:defRPr b="1" sz="6893"/>
            </a:lvl9pPr>
          </a:lstStyle>
          <a:p/>
        </p:txBody>
      </p:sp>
      <p:sp>
        <p:nvSpPr>
          <p:cNvPr id="43" name="Google Shape;43;p6"/>
          <p:cNvSpPr txBox="1"/>
          <p:nvPr>
            <p:ph idx="2" type="body"/>
          </p:nvPr>
        </p:nvSpPr>
        <p:spPr>
          <a:xfrm>
            <a:off x="1920244" y="10439401"/>
            <a:ext cx="16968789" cy="18966181"/>
          </a:xfrm>
          <a:prstGeom prst="rect">
            <a:avLst/>
          </a:prstGeom>
          <a:noFill/>
          <a:ln>
            <a:noFill/>
          </a:ln>
        </p:spPr>
        <p:txBody>
          <a:bodyPr anchorCtr="0" anchor="t" bIns="209000" lIns="418000" spcFirstLastPara="1" rIns="418000" wrap="square" tIns="209000">
            <a:normAutofit/>
          </a:bodyPr>
          <a:lstStyle>
            <a:lvl1pPr indent="-888175" lvl="0" marL="457200" algn="l">
              <a:spcBef>
                <a:spcPts val="2077"/>
              </a:spcBef>
              <a:spcAft>
                <a:spcPts val="0"/>
              </a:spcAft>
              <a:buClr>
                <a:schemeClr val="dk1"/>
              </a:buClr>
              <a:buSzPts val="10387"/>
              <a:buChar char="•"/>
              <a:defRPr sz="10387"/>
            </a:lvl1pPr>
            <a:lvl2pPr indent="-774256" lvl="1" marL="914400" algn="l">
              <a:spcBef>
                <a:spcPts val="1719"/>
              </a:spcBef>
              <a:spcAft>
                <a:spcPts val="0"/>
              </a:spcAft>
              <a:buClr>
                <a:schemeClr val="dk1"/>
              </a:buClr>
              <a:buSzPts val="8593"/>
              <a:buChar char="–"/>
              <a:defRPr sz="8593"/>
            </a:lvl2pPr>
            <a:lvl3pPr indent="-720281" lvl="2" marL="1371600" algn="l">
              <a:spcBef>
                <a:spcPts val="1549"/>
              </a:spcBef>
              <a:spcAft>
                <a:spcPts val="0"/>
              </a:spcAft>
              <a:buClr>
                <a:schemeClr val="dk1"/>
              </a:buClr>
              <a:buSzPts val="7743"/>
              <a:buChar char="•"/>
              <a:defRPr sz="7743"/>
            </a:lvl3pPr>
            <a:lvl4pPr indent="-666305" lvl="3" marL="1828800" algn="l">
              <a:spcBef>
                <a:spcPts val="1379"/>
              </a:spcBef>
              <a:spcAft>
                <a:spcPts val="0"/>
              </a:spcAft>
              <a:buClr>
                <a:schemeClr val="dk1"/>
              </a:buClr>
              <a:buSzPts val="6893"/>
              <a:buChar char="–"/>
              <a:defRPr sz="6893"/>
            </a:lvl4pPr>
            <a:lvl5pPr indent="-666305" lvl="4" marL="2286000" algn="l">
              <a:spcBef>
                <a:spcPts val="1379"/>
              </a:spcBef>
              <a:spcAft>
                <a:spcPts val="0"/>
              </a:spcAft>
              <a:buClr>
                <a:schemeClr val="dk1"/>
              </a:buClr>
              <a:buSzPts val="6893"/>
              <a:buChar char="»"/>
              <a:defRPr sz="6893"/>
            </a:lvl5pPr>
            <a:lvl6pPr indent="-666305" lvl="5" marL="2743200" algn="l">
              <a:spcBef>
                <a:spcPts val="1379"/>
              </a:spcBef>
              <a:spcAft>
                <a:spcPts val="0"/>
              </a:spcAft>
              <a:buClr>
                <a:schemeClr val="dk1"/>
              </a:buClr>
              <a:buSzPts val="6893"/>
              <a:buChar char="•"/>
              <a:defRPr sz="6893"/>
            </a:lvl6pPr>
            <a:lvl7pPr indent="-666305" lvl="6" marL="3200400" algn="l">
              <a:spcBef>
                <a:spcPts val="1379"/>
              </a:spcBef>
              <a:spcAft>
                <a:spcPts val="0"/>
              </a:spcAft>
              <a:buClr>
                <a:schemeClr val="dk1"/>
              </a:buClr>
              <a:buSzPts val="6893"/>
              <a:buChar char="•"/>
              <a:defRPr sz="6893"/>
            </a:lvl7pPr>
            <a:lvl8pPr indent="-666305" lvl="7" marL="3657600" algn="l">
              <a:spcBef>
                <a:spcPts val="1379"/>
              </a:spcBef>
              <a:spcAft>
                <a:spcPts val="0"/>
              </a:spcAft>
              <a:buClr>
                <a:schemeClr val="dk1"/>
              </a:buClr>
              <a:buSzPts val="6893"/>
              <a:buChar char="•"/>
              <a:defRPr sz="6893"/>
            </a:lvl8pPr>
            <a:lvl9pPr indent="-666305" lvl="8" marL="4114800" algn="l">
              <a:spcBef>
                <a:spcPts val="1379"/>
              </a:spcBef>
              <a:spcAft>
                <a:spcPts val="0"/>
              </a:spcAft>
              <a:buClr>
                <a:schemeClr val="dk1"/>
              </a:buClr>
              <a:buSzPts val="6893"/>
              <a:buChar char="•"/>
              <a:defRPr sz="6893"/>
            </a:lvl9pPr>
          </a:lstStyle>
          <a:p/>
        </p:txBody>
      </p:sp>
      <p:sp>
        <p:nvSpPr>
          <p:cNvPr id="44" name="Google Shape;44;p6"/>
          <p:cNvSpPr txBox="1"/>
          <p:nvPr>
            <p:ph idx="3" type="body"/>
          </p:nvPr>
        </p:nvSpPr>
        <p:spPr>
          <a:xfrm>
            <a:off x="19509110" y="7368542"/>
            <a:ext cx="16975455" cy="3070859"/>
          </a:xfrm>
          <a:prstGeom prst="rect">
            <a:avLst/>
          </a:prstGeom>
          <a:noFill/>
          <a:ln>
            <a:noFill/>
          </a:ln>
        </p:spPr>
        <p:txBody>
          <a:bodyPr anchorCtr="0" anchor="b" bIns="209000" lIns="418000" spcFirstLastPara="1" rIns="418000" wrap="square" tIns="209000">
            <a:normAutofit/>
          </a:bodyPr>
          <a:lstStyle>
            <a:lvl1pPr indent="-228600" lvl="0" marL="457200" algn="l">
              <a:spcBef>
                <a:spcPts val="2077"/>
              </a:spcBef>
              <a:spcAft>
                <a:spcPts val="0"/>
              </a:spcAft>
              <a:buClr>
                <a:schemeClr val="dk1"/>
              </a:buClr>
              <a:buSzPts val="10387"/>
              <a:buNone/>
              <a:defRPr b="1" sz="10387"/>
            </a:lvl1pPr>
            <a:lvl2pPr indent="-228600" lvl="1" marL="914400" algn="l">
              <a:spcBef>
                <a:spcPts val="1719"/>
              </a:spcBef>
              <a:spcAft>
                <a:spcPts val="0"/>
              </a:spcAft>
              <a:buClr>
                <a:schemeClr val="dk1"/>
              </a:buClr>
              <a:buSzPts val="8593"/>
              <a:buNone/>
              <a:defRPr b="1" sz="8593"/>
            </a:lvl2pPr>
            <a:lvl3pPr indent="-228600" lvl="2" marL="1371600" algn="l">
              <a:spcBef>
                <a:spcPts val="1549"/>
              </a:spcBef>
              <a:spcAft>
                <a:spcPts val="0"/>
              </a:spcAft>
              <a:buClr>
                <a:schemeClr val="dk1"/>
              </a:buClr>
              <a:buSzPts val="7743"/>
              <a:buNone/>
              <a:defRPr b="1" sz="7743"/>
            </a:lvl3pPr>
            <a:lvl4pPr indent="-228600" lvl="3" marL="1828800" algn="l">
              <a:spcBef>
                <a:spcPts val="1379"/>
              </a:spcBef>
              <a:spcAft>
                <a:spcPts val="0"/>
              </a:spcAft>
              <a:buClr>
                <a:schemeClr val="dk1"/>
              </a:buClr>
              <a:buSzPts val="6893"/>
              <a:buNone/>
              <a:defRPr b="1" sz="6893"/>
            </a:lvl4pPr>
            <a:lvl5pPr indent="-228600" lvl="4" marL="2286000" algn="l">
              <a:spcBef>
                <a:spcPts val="1379"/>
              </a:spcBef>
              <a:spcAft>
                <a:spcPts val="0"/>
              </a:spcAft>
              <a:buClr>
                <a:schemeClr val="dk1"/>
              </a:buClr>
              <a:buSzPts val="6893"/>
              <a:buNone/>
              <a:defRPr b="1" sz="6893"/>
            </a:lvl5pPr>
            <a:lvl6pPr indent="-228600" lvl="5" marL="2743200" algn="l">
              <a:spcBef>
                <a:spcPts val="1379"/>
              </a:spcBef>
              <a:spcAft>
                <a:spcPts val="0"/>
              </a:spcAft>
              <a:buClr>
                <a:schemeClr val="dk1"/>
              </a:buClr>
              <a:buSzPts val="6893"/>
              <a:buNone/>
              <a:defRPr b="1" sz="6893"/>
            </a:lvl6pPr>
            <a:lvl7pPr indent="-228600" lvl="6" marL="3200400" algn="l">
              <a:spcBef>
                <a:spcPts val="1379"/>
              </a:spcBef>
              <a:spcAft>
                <a:spcPts val="0"/>
              </a:spcAft>
              <a:buClr>
                <a:schemeClr val="dk1"/>
              </a:buClr>
              <a:buSzPts val="6893"/>
              <a:buNone/>
              <a:defRPr b="1" sz="6893"/>
            </a:lvl7pPr>
            <a:lvl8pPr indent="-228600" lvl="7" marL="3657600" algn="l">
              <a:spcBef>
                <a:spcPts val="1379"/>
              </a:spcBef>
              <a:spcAft>
                <a:spcPts val="0"/>
              </a:spcAft>
              <a:buClr>
                <a:schemeClr val="dk1"/>
              </a:buClr>
              <a:buSzPts val="6893"/>
              <a:buNone/>
              <a:defRPr b="1" sz="6893"/>
            </a:lvl8pPr>
            <a:lvl9pPr indent="-228600" lvl="8" marL="4114800" algn="l">
              <a:spcBef>
                <a:spcPts val="1379"/>
              </a:spcBef>
              <a:spcAft>
                <a:spcPts val="0"/>
              </a:spcAft>
              <a:buClr>
                <a:schemeClr val="dk1"/>
              </a:buClr>
              <a:buSzPts val="6893"/>
              <a:buNone/>
              <a:defRPr b="1" sz="6893"/>
            </a:lvl9pPr>
          </a:lstStyle>
          <a:p/>
        </p:txBody>
      </p:sp>
      <p:sp>
        <p:nvSpPr>
          <p:cNvPr id="45" name="Google Shape;45;p6"/>
          <p:cNvSpPr txBox="1"/>
          <p:nvPr>
            <p:ph idx="4" type="body"/>
          </p:nvPr>
        </p:nvSpPr>
        <p:spPr>
          <a:xfrm>
            <a:off x="19509110" y="10439401"/>
            <a:ext cx="16975455" cy="18966181"/>
          </a:xfrm>
          <a:prstGeom prst="rect">
            <a:avLst/>
          </a:prstGeom>
          <a:noFill/>
          <a:ln>
            <a:noFill/>
          </a:ln>
        </p:spPr>
        <p:txBody>
          <a:bodyPr anchorCtr="0" anchor="t" bIns="209000" lIns="418000" spcFirstLastPara="1" rIns="418000" wrap="square" tIns="209000">
            <a:normAutofit/>
          </a:bodyPr>
          <a:lstStyle>
            <a:lvl1pPr indent="-888175" lvl="0" marL="457200" algn="l">
              <a:spcBef>
                <a:spcPts val="2077"/>
              </a:spcBef>
              <a:spcAft>
                <a:spcPts val="0"/>
              </a:spcAft>
              <a:buClr>
                <a:schemeClr val="dk1"/>
              </a:buClr>
              <a:buSzPts val="10387"/>
              <a:buChar char="•"/>
              <a:defRPr sz="10387"/>
            </a:lvl1pPr>
            <a:lvl2pPr indent="-774256" lvl="1" marL="914400" algn="l">
              <a:spcBef>
                <a:spcPts val="1719"/>
              </a:spcBef>
              <a:spcAft>
                <a:spcPts val="0"/>
              </a:spcAft>
              <a:buClr>
                <a:schemeClr val="dk1"/>
              </a:buClr>
              <a:buSzPts val="8593"/>
              <a:buChar char="–"/>
              <a:defRPr sz="8593"/>
            </a:lvl2pPr>
            <a:lvl3pPr indent="-720281" lvl="2" marL="1371600" algn="l">
              <a:spcBef>
                <a:spcPts val="1549"/>
              </a:spcBef>
              <a:spcAft>
                <a:spcPts val="0"/>
              </a:spcAft>
              <a:buClr>
                <a:schemeClr val="dk1"/>
              </a:buClr>
              <a:buSzPts val="7743"/>
              <a:buChar char="•"/>
              <a:defRPr sz="7743"/>
            </a:lvl3pPr>
            <a:lvl4pPr indent="-666305" lvl="3" marL="1828800" algn="l">
              <a:spcBef>
                <a:spcPts val="1379"/>
              </a:spcBef>
              <a:spcAft>
                <a:spcPts val="0"/>
              </a:spcAft>
              <a:buClr>
                <a:schemeClr val="dk1"/>
              </a:buClr>
              <a:buSzPts val="6893"/>
              <a:buChar char="–"/>
              <a:defRPr sz="6893"/>
            </a:lvl4pPr>
            <a:lvl5pPr indent="-666305" lvl="4" marL="2286000" algn="l">
              <a:spcBef>
                <a:spcPts val="1379"/>
              </a:spcBef>
              <a:spcAft>
                <a:spcPts val="0"/>
              </a:spcAft>
              <a:buClr>
                <a:schemeClr val="dk1"/>
              </a:buClr>
              <a:buSzPts val="6893"/>
              <a:buChar char="»"/>
              <a:defRPr sz="6893"/>
            </a:lvl5pPr>
            <a:lvl6pPr indent="-666305" lvl="5" marL="2743200" algn="l">
              <a:spcBef>
                <a:spcPts val="1379"/>
              </a:spcBef>
              <a:spcAft>
                <a:spcPts val="0"/>
              </a:spcAft>
              <a:buClr>
                <a:schemeClr val="dk1"/>
              </a:buClr>
              <a:buSzPts val="6893"/>
              <a:buChar char="•"/>
              <a:defRPr sz="6893"/>
            </a:lvl6pPr>
            <a:lvl7pPr indent="-666305" lvl="6" marL="3200400" algn="l">
              <a:spcBef>
                <a:spcPts val="1379"/>
              </a:spcBef>
              <a:spcAft>
                <a:spcPts val="0"/>
              </a:spcAft>
              <a:buClr>
                <a:schemeClr val="dk1"/>
              </a:buClr>
              <a:buSzPts val="6893"/>
              <a:buChar char="•"/>
              <a:defRPr sz="6893"/>
            </a:lvl7pPr>
            <a:lvl8pPr indent="-666305" lvl="7" marL="3657600" algn="l">
              <a:spcBef>
                <a:spcPts val="1379"/>
              </a:spcBef>
              <a:spcAft>
                <a:spcPts val="0"/>
              </a:spcAft>
              <a:buClr>
                <a:schemeClr val="dk1"/>
              </a:buClr>
              <a:buSzPts val="6893"/>
              <a:buChar char="•"/>
              <a:defRPr sz="6893"/>
            </a:lvl8pPr>
            <a:lvl9pPr indent="-666305" lvl="8" marL="4114800" algn="l">
              <a:spcBef>
                <a:spcPts val="1379"/>
              </a:spcBef>
              <a:spcAft>
                <a:spcPts val="0"/>
              </a:spcAft>
              <a:buClr>
                <a:schemeClr val="dk1"/>
              </a:buClr>
              <a:buSzPts val="6893"/>
              <a:buChar char="•"/>
              <a:defRPr sz="6893"/>
            </a:lvl9pPr>
          </a:lstStyle>
          <a:p/>
        </p:txBody>
      </p:sp>
      <p:sp>
        <p:nvSpPr>
          <p:cNvPr id="46" name="Google Shape;46;p6"/>
          <p:cNvSpPr txBox="1"/>
          <p:nvPr>
            <p:ph idx="10" type="dt"/>
          </p:nvPr>
        </p:nvSpPr>
        <p:spPr>
          <a:xfrm>
            <a:off x="1920240" y="30510483"/>
            <a:ext cx="8961120" cy="1752599"/>
          </a:xfrm>
          <a:prstGeom prst="rect">
            <a:avLst/>
          </a:prstGeom>
          <a:noFill/>
          <a:ln>
            <a:noFill/>
          </a:ln>
        </p:spPr>
        <p:txBody>
          <a:bodyPr anchorCtr="0" anchor="ctr" bIns="209000" lIns="418000" spcFirstLastPara="1" rIns="418000" wrap="square" tIns="2090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6"/>
          <p:cNvSpPr txBox="1"/>
          <p:nvPr>
            <p:ph idx="11" type="ftr"/>
          </p:nvPr>
        </p:nvSpPr>
        <p:spPr>
          <a:xfrm>
            <a:off x="13121640" y="30510483"/>
            <a:ext cx="12161520" cy="1752599"/>
          </a:xfrm>
          <a:prstGeom prst="rect">
            <a:avLst/>
          </a:prstGeom>
          <a:noFill/>
          <a:ln>
            <a:noFill/>
          </a:ln>
        </p:spPr>
        <p:txBody>
          <a:bodyPr anchorCtr="0" anchor="ctr" bIns="209000" lIns="418000" spcFirstLastPara="1" rIns="418000" wrap="square" tIns="2090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6"/>
          <p:cNvSpPr txBox="1"/>
          <p:nvPr>
            <p:ph idx="12" type="sldNum"/>
          </p:nvPr>
        </p:nvSpPr>
        <p:spPr>
          <a:xfrm>
            <a:off x="27523440" y="30510483"/>
            <a:ext cx="8961120" cy="1752599"/>
          </a:xfrm>
          <a:prstGeom prst="rect">
            <a:avLst/>
          </a:prstGeom>
          <a:noFill/>
          <a:ln>
            <a:noFill/>
          </a:ln>
        </p:spPr>
        <p:txBody>
          <a:bodyPr anchorCtr="0" anchor="ctr" bIns="209000" lIns="418000" spcFirstLastPara="1" rIns="418000" wrap="square" tIns="2090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7"/>
          <p:cNvSpPr txBox="1"/>
          <p:nvPr>
            <p:ph type="title"/>
          </p:nvPr>
        </p:nvSpPr>
        <p:spPr>
          <a:xfrm>
            <a:off x="1920240" y="1318261"/>
            <a:ext cx="34564320" cy="5486400"/>
          </a:xfrm>
          <a:prstGeom prst="rect">
            <a:avLst/>
          </a:prstGeom>
          <a:noFill/>
          <a:ln>
            <a:noFill/>
          </a:ln>
        </p:spPr>
        <p:txBody>
          <a:bodyPr anchorCtr="0" anchor="ctr" bIns="209000" lIns="418000" spcFirstLastPara="1" rIns="418000" wrap="square" tIns="2090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7"/>
          <p:cNvSpPr txBox="1"/>
          <p:nvPr>
            <p:ph idx="10" type="dt"/>
          </p:nvPr>
        </p:nvSpPr>
        <p:spPr>
          <a:xfrm>
            <a:off x="1920240" y="30510483"/>
            <a:ext cx="8961120" cy="1752599"/>
          </a:xfrm>
          <a:prstGeom prst="rect">
            <a:avLst/>
          </a:prstGeom>
          <a:noFill/>
          <a:ln>
            <a:noFill/>
          </a:ln>
        </p:spPr>
        <p:txBody>
          <a:bodyPr anchorCtr="0" anchor="ctr" bIns="209000" lIns="418000" spcFirstLastPara="1" rIns="418000" wrap="square" tIns="2090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7"/>
          <p:cNvSpPr txBox="1"/>
          <p:nvPr>
            <p:ph idx="11" type="ftr"/>
          </p:nvPr>
        </p:nvSpPr>
        <p:spPr>
          <a:xfrm>
            <a:off x="13121640" y="30510483"/>
            <a:ext cx="12161520" cy="1752599"/>
          </a:xfrm>
          <a:prstGeom prst="rect">
            <a:avLst/>
          </a:prstGeom>
          <a:noFill/>
          <a:ln>
            <a:noFill/>
          </a:ln>
        </p:spPr>
        <p:txBody>
          <a:bodyPr anchorCtr="0" anchor="ctr" bIns="209000" lIns="418000" spcFirstLastPara="1" rIns="418000" wrap="square" tIns="2090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7"/>
          <p:cNvSpPr txBox="1"/>
          <p:nvPr>
            <p:ph idx="12" type="sldNum"/>
          </p:nvPr>
        </p:nvSpPr>
        <p:spPr>
          <a:xfrm>
            <a:off x="27523440" y="30510483"/>
            <a:ext cx="8961120" cy="1752599"/>
          </a:xfrm>
          <a:prstGeom prst="rect">
            <a:avLst/>
          </a:prstGeom>
          <a:noFill/>
          <a:ln>
            <a:noFill/>
          </a:ln>
        </p:spPr>
        <p:txBody>
          <a:bodyPr anchorCtr="0" anchor="ctr" bIns="209000" lIns="418000" spcFirstLastPara="1" rIns="418000" wrap="square" tIns="2090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8"/>
          <p:cNvSpPr txBox="1"/>
          <p:nvPr>
            <p:ph idx="10" type="dt"/>
          </p:nvPr>
        </p:nvSpPr>
        <p:spPr>
          <a:xfrm>
            <a:off x="1920240" y="30510483"/>
            <a:ext cx="8961120" cy="1752599"/>
          </a:xfrm>
          <a:prstGeom prst="rect">
            <a:avLst/>
          </a:prstGeom>
          <a:noFill/>
          <a:ln>
            <a:noFill/>
          </a:ln>
        </p:spPr>
        <p:txBody>
          <a:bodyPr anchorCtr="0" anchor="ctr" bIns="209000" lIns="418000" spcFirstLastPara="1" rIns="418000" wrap="square" tIns="2090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8"/>
          <p:cNvSpPr txBox="1"/>
          <p:nvPr>
            <p:ph idx="11" type="ftr"/>
          </p:nvPr>
        </p:nvSpPr>
        <p:spPr>
          <a:xfrm>
            <a:off x="13121640" y="30510483"/>
            <a:ext cx="12161520" cy="1752599"/>
          </a:xfrm>
          <a:prstGeom prst="rect">
            <a:avLst/>
          </a:prstGeom>
          <a:noFill/>
          <a:ln>
            <a:noFill/>
          </a:ln>
        </p:spPr>
        <p:txBody>
          <a:bodyPr anchorCtr="0" anchor="ctr" bIns="209000" lIns="418000" spcFirstLastPara="1" rIns="418000" wrap="square" tIns="2090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8"/>
          <p:cNvSpPr txBox="1"/>
          <p:nvPr>
            <p:ph idx="12" type="sldNum"/>
          </p:nvPr>
        </p:nvSpPr>
        <p:spPr>
          <a:xfrm>
            <a:off x="27523440" y="30510483"/>
            <a:ext cx="8961120" cy="1752599"/>
          </a:xfrm>
          <a:prstGeom prst="rect">
            <a:avLst/>
          </a:prstGeom>
          <a:noFill/>
          <a:ln>
            <a:noFill/>
          </a:ln>
        </p:spPr>
        <p:txBody>
          <a:bodyPr anchorCtr="0" anchor="ctr" bIns="209000" lIns="418000" spcFirstLastPara="1" rIns="418000" wrap="square" tIns="2090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9"/>
          <p:cNvSpPr txBox="1"/>
          <p:nvPr>
            <p:ph type="title"/>
          </p:nvPr>
        </p:nvSpPr>
        <p:spPr>
          <a:xfrm>
            <a:off x="1920244" y="1310641"/>
            <a:ext cx="12634914" cy="5577840"/>
          </a:xfrm>
          <a:prstGeom prst="rect">
            <a:avLst/>
          </a:prstGeom>
          <a:noFill/>
          <a:ln>
            <a:noFill/>
          </a:ln>
        </p:spPr>
        <p:txBody>
          <a:bodyPr anchorCtr="0" anchor="b" bIns="209000" lIns="418000" spcFirstLastPara="1" rIns="418000" wrap="square" tIns="209000">
            <a:normAutofit/>
          </a:bodyPr>
          <a:lstStyle>
            <a:lvl1pPr lvl="0" algn="l">
              <a:spcBef>
                <a:spcPts val="0"/>
              </a:spcBef>
              <a:spcAft>
                <a:spcPts val="0"/>
              </a:spcAft>
              <a:buClr>
                <a:schemeClr val="dk1"/>
              </a:buClr>
              <a:buSzPts val="8593"/>
              <a:buFont typeface="Calibri"/>
              <a:buNone/>
              <a:defRPr b="1" sz="8593"/>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9"/>
          <p:cNvSpPr txBox="1"/>
          <p:nvPr>
            <p:ph idx="1" type="body"/>
          </p:nvPr>
        </p:nvSpPr>
        <p:spPr>
          <a:xfrm>
            <a:off x="15015210" y="1310643"/>
            <a:ext cx="21469350" cy="28094942"/>
          </a:xfrm>
          <a:prstGeom prst="rect">
            <a:avLst/>
          </a:prstGeom>
          <a:noFill/>
          <a:ln>
            <a:noFill/>
          </a:ln>
        </p:spPr>
        <p:txBody>
          <a:bodyPr anchorCtr="0" anchor="t" bIns="209000" lIns="418000" spcFirstLastPara="1" rIns="418000" wrap="square" tIns="209000">
            <a:normAutofit/>
          </a:bodyPr>
          <a:lstStyle>
            <a:lvl1pPr indent="-1104075" lvl="0" marL="457200" algn="l">
              <a:spcBef>
                <a:spcPts val="2757"/>
              </a:spcBef>
              <a:spcAft>
                <a:spcPts val="0"/>
              </a:spcAft>
              <a:buClr>
                <a:schemeClr val="dk1"/>
              </a:buClr>
              <a:buSzPts val="13787"/>
              <a:buChar char="•"/>
              <a:defRPr sz="13787"/>
            </a:lvl1pPr>
            <a:lvl2pPr indent="-996125" lvl="1" marL="914400" algn="l">
              <a:spcBef>
                <a:spcPts val="2417"/>
              </a:spcBef>
              <a:spcAft>
                <a:spcPts val="0"/>
              </a:spcAft>
              <a:buClr>
                <a:schemeClr val="dk1"/>
              </a:buClr>
              <a:buSzPts val="12087"/>
              <a:buChar char="–"/>
              <a:defRPr sz="12087"/>
            </a:lvl2pPr>
            <a:lvl3pPr indent="-888175" lvl="2" marL="1371600" algn="l">
              <a:spcBef>
                <a:spcPts val="2077"/>
              </a:spcBef>
              <a:spcAft>
                <a:spcPts val="0"/>
              </a:spcAft>
              <a:buClr>
                <a:schemeClr val="dk1"/>
              </a:buClr>
              <a:buSzPts val="10387"/>
              <a:buChar char="•"/>
              <a:defRPr sz="10387"/>
            </a:lvl3pPr>
            <a:lvl4pPr indent="-774255" lvl="3" marL="1828800" algn="l">
              <a:spcBef>
                <a:spcPts val="1719"/>
              </a:spcBef>
              <a:spcAft>
                <a:spcPts val="0"/>
              </a:spcAft>
              <a:buClr>
                <a:schemeClr val="dk1"/>
              </a:buClr>
              <a:buSzPts val="8593"/>
              <a:buChar char="–"/>
              <a:defRPr sz="8593"/>
            </a:lvl4pPr>
            <a:lvl5pPr indent="-774255" lvl="4" marL="2286000" algn="l">
              <a:spcBef>
                <a:spcPts val="1719"/>
              </a:spcBef>
              <a:spcAft>
                <a:spcPts val="0"/>
              </a:spcAft>
              <a:buClr>
                <a:schemeClr val="dk1"/>
              </a:buClr>
              <a:buSzPts val="8593"/>
              <a:buChar char="»"/>
              <a:defRPr sz="8593"/>
            </a:lvl5pPr>
            <a:lvl6pPr indent="-774255" lvl="5" marL="2743200" algn="l">
              <a:spcBef>
                <a:spcPts val="1719"/>
              </a:spcBef>
              <a:spcAft>
                <a:spcPts val="0"/>
              </a:spcAft>
              <a:buClr>
                <a:schemeClr val="dk1"/>
              </a:buClr>
              <a:buSzPts val="8593"/>
              <a:buChar char="•"/>
              <a:defRPr sz="8593"/>
            </a:lvl6pPr>
            <a:lvl7pPr indent="-774255" lvl="6" marL="3200400" algn="l">
              <a:spcBef>
                <a:spcPts val="1719"/>
              </a:spcBef>
              <a:spcAft>
                <a:spcPts val="0"/>
              </a:spcAft>
              <a:buClr>
                <a:schemeClr val="dk1"/>
              </a:buClr>
              <a:buSzPts val="8593"/>
              <a:buChar char="•"/>
              <a:defRPr sz="8593"/>
            </a:lvl7pPr>
            <a:lvl8pPr indent="-774255" lvl="7" marL="3657600" algn="l">
              <a:spcBef>
                <a:spcPts val="1719"/>
              </a:spcBef>
              <a:spcAft>
                <a:spcPts val="0"/>
              </a:spcAft>
              <a:buClr>
                <a:schemeClr val="dk1"/>
              </a:buClr>
              <a:buSzPts val="8593"/>
              <a:buChar char="•"/>
              <a:defRPr sz="8593"/>
            </a:lvl8pPr>
            <a:lvl9pPr indent="-774255" lvl="8" marL="4114800" algn="l">
              <a:spcBef>
                <a:spcPts val="1719"/>
              </a:spcBef>
              <a:spcAft>
                <a:spcPts val="0"/>
              </a:spcAft>
              <a:buClr>
                <a:schemeClr val="dk1"/>
              </a:buClr>
              <a:buSzPts val="8593"/>
              <a:buChar char="•"/>
              <a:defRPr sz="8593"/>
            </a:lvl9pPr>
          </a:lstStyle>
          <a:p/>
        </p:txBody>
      </p:sp>
      <p:sp>
        <p:nvSpPr>
          <p:cNvPr id="61" name="Google Shape;61;p9"/>
          <p:cNvSpPr txBox="1"/>
          <p:nvPr>
            <p:ph idx="2" type="body"/>
          </p:nvPr>
        </p:nvSpPr>
        <p:spPr>
          <a:xfrm>
            <a:off x="1920244" y="6888483"/>
            <a:ext cx="12634914" cy="22517102"/>
          </a:xfrm>
          <a:prstGeom prst="rect">
            <a:avLst/>
          </a:prstGeom>
          <a:noFill/>
          <a:ln>
            <a:noFill/>
          </a:ln>
        </p:spPr>
        <p:txBody>
          <a:bodyPr anchorCtr="0" anchor="t" bIns="209000" lIns="418000" spcFirstLastPara="1" rIns="418000" wrap="square" tIns="209000">
            <a:normAutofit/>
          </a:bodyPr>
          <a:lstStyle>
            <a:lvl1pPr indent="-228600" lvl="0" marL="457200" algn="l">
              <a:spcBef>
                <a:spcPts val="1209"/>
              </a:spcBef>
              <a:spcAft>
                <a:spcPts val="0"/>
              </a:spcAft>
              <a:buClr>
                <a:schemeClr val="dk1"/>
              </a:buClr>
              <a:buSzPts val="6043"/>
              <a:buNone/>
              <a:defRPr sz="6043"/>
            </a:lvl1pPr>
            <a:lvl2pPr indent="-228600" lvl="1" marL="914400" algn="l">
              <a:spcBef>
                <a:spcPts val="1039"/>
              </a:spcBef>
              <a:spcAft>
                <a:spcPts val="0"/>
              </a:spcAft>
              <a:buClr>
                <a:schemeClr val="dk1"/>
              </a:buClr>
              <a:buSzPts val="5193"/>
              <a:buNone/>
              <a:defRPr sz="5193"/>
            </a:lvl2pPr>
            <a:lvl3pPr indent="-228600" lvl="2" marL="1371600" algn="l">
              <a:spcBef>
                <a:spcPts val="869"/>
              </a:spcBef>
              <a:spcAft>
                <a:spcPts val="0"/>
              </a:spcAft>
              <a:buClr>
                <a:schemeClr val="dk1"/>
              </a:buClr>
              <a:buSzPts val="4343"/>
              <a:buNone/>
              <a:defRPr sz="4343"/>
            </a:lvl3pPr>
            <a:lvl4pPr indent="-228600" lvl="3" marL="1828800" algn="l">
              <a:spcBef>
                <a:spcPts val="774"/>
              </a:spcBef>
              <a:spcAft>
                <a:spcPts val="0"/>
              </a:spcAft>
              <a:buClr>
                <a:schemeClr val="dk1"/>
              </a:buClr>
              <a:buSzPts val="3872"/>
              <a:buNone/>
              <a:defRPr sz="3872"/>
            </a:lvl4pPr>
            <a:lvl5pPr indent="-228600" lvl="4" marL="2286000" algn="l">
              <a:spcBef>
                <a:spcPts val="774"/>
              </a:spcBef>
              <a:spcAft>
                <a:spcPts val="0"/>
              </a:spcAft>
              <a:buClr>
                <a:schemeClr val="dk1"/>
              </a:buClr>
              <a:buSzPts val="3872"/>
              <a:buNone/>
              <a:defRPr sz="3872"/>
            </a:lvl5pPr>
            <a:lvl6pPr indent="-228600" lvl="5" marL="2743200" algn="l">
              <a:spcBef>
                <a:spcPts val="774"/>
              </a:spcBef>
              <a:spcAft>
                <a:spcPts val="0"/>
              </a:spcAft>
              <a:buClr>
                <a:schemeClr val="dk1"/>
              </a:buClr>
              <a:buSzPts val="3872"/>
              <a:buNone/>
              <a:defRPr sz="3872"/>
            </a:lvl6pPr>
            <a:lvl7pPr indent="-228600" lvl="6" marL="3200400" algn="l">
              <a:spcBef>
                <a:spcPts val="774"/>
              </a:spcBef>
              <a:spcAft>
                <a:spcPts val="0"/>
              </a:spcAft>
              <a:buClr>
                <a:schemeClr val="dk1"/>
              </a:buClr>
              <a:buSzPts val="3872"/>
              <a:buNone/>
              <a:defRPr sz="3872"/>
            </a:lvl7pPr>
            <a:lvl8pPr indent="-228600" lvl="7" marL="3657600" algn="l">
              <a:spcBef>
                <a:spcPts val="774"/>
              </a:spcBef>
              <a:spcAft>
                <a:spcPts val="0"/>
              </a:spcAft>
              <a:buClr>
                <a:schemeClr val="dk1"/>
              </a:buClr>
              <a:buSzPts val="3872"/>
              <a:buNone/>
              <a:defRPr sz="3872"/>
            </a:lvl8pPr>
            <a:lvl9pPr indent="-228600" lvl="8" marL="4114800" algn="l">
              <a:spcBef>
                <a:spcPts val="774"/>
              </a:spcBef>
              <a:spcAft>
                <a:spcPts val="0"/>
              </a:spcAft>
              <a:buClr>
                <a:schemeClr val="dk1"/>
              </a:buClr>
              <a:buSzPts val="3872"/>
              <a:buNone/>
              <a:defRPr sz="3872"/>
            </a:lvl9pPr>
          </a:lstStyle>
          <a:p/>
        </p:txBody>
      </p:sp>
      <p:sp>
        <p:nvSpPr>
          <p:cNvPr id="62" name="Google Shape;62;p9"/>
          <p:cNvSpPr txBox="1"/>
          <p:nvPr>
            <p:ph idx="10" type="dt"/>
          </p:nvPr>
        </p:nvSpPr>
        <p:spPr>
          <a:xfrm>
            <a:off x="1920240" y="30510483"/>
            <a:ext cx="8961120" cy="1752599"/>
          </a:xfrm>
          <a:prstGeom prst="rect">
            <a:avLst/>
          </a:prstGeom>
          <a:noFill/>
          <a:ln>
            <a:noFill/>
          </a:ln>
        </p:spPr>
        <p:txBody>
          <a:bodyPr anchorCtr="0" anchor="ctr" bIns="209000" lIns="418000" spcFirstLastPara="1" rIns="418000" wrap="square" tIns="2090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9"/>
          <p:cNvSpPr txBox="1"/>
          <p:nvPr>
            <p:ph idx="11" type="ftr"/>
          </p:nvPr>
        </p:nvSpPr>
        <p:spPr>
          <a:xfrm>
            <a:off x="13121640" y="30510483"/>
            <a:ext cx="12161520" cy="1752599"/>
          </a:xfrm>
          <a:prstGeom prst="rect">
            <a:avLst/>
          </a:prstGeom>
          <a:noFill/>
          <a:ln>
            <a:noFill/>
          </a:ln>
        </p:spPr>
        <p:txBody>
          <a:bodyPr anchorCtr="0" anchor="ctr" bIns="209000" lIns="418000" spcFirstLastPara="1" rIns="418000" wrap="square" tIns="2090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9"/>
          <p:cNvSpPr txBox="1"/>
          <p:nvPr>
            <p:ph idx="12" type="sldNum"/>
          </p:nvPr>
        </p:nvSpPr>
        <p:spPr>
          <a:xfrm>
            <a:off x="27523440" y="30510483"/>
            <a:ext cx="8961120" cy="1752599"/>
          </a:xfrm>
          <a:prstGeom prst="rect">
            <a:avLst/>
          </a:prstGeom>
          <a:noFill/>
          <a:ln>
            <a:noFill/>
          </a:ln>
        </p:spPr>
        <p:txBody>
          <a:bodyPr anchorCtr="0" anchor="ctr" bIns="209000" lIns="418000" spcFirstLastPara="1" rIns="418000" wrap="square" tIns="2090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10"/>
          <p:cNvSpPr txBox="1"/>
          <p:nvPr>
            <p:ph type="title"/>
          </p:nvPr>
        </p:nvSpPr>
        <p:spPr>
          <a:xfrm>
            <a:off x="7527609" y="23042881"/>
            <a:ext cx="23042880" cy="2720342"/>
          </a:xfrm>
          <a:prstGeom prst="rect">
            <a:avLst/>
          </a:prstGeom>
          <a:noFill/>
          <a:ln>
            <a:noFill/>
          </a:ln>
        </p:spPr>
        <p:txBody>
          <a:bodyPr anchorCtr="0" anchor="b" bIns="209000" lIns="418000" spcFirstLastPara="1" rIns="418000" wrap="square" tIns="209000">
            <a:normAutofit/>
          </a:bodyPr>
          <a:lstStyle>
            <a:lvl1pPr lvl="0" algn="l">
              <a:spcBef>
                <a:spcPts val="0"/>
              </a:spcBef>
              <a:spcAft>
                <a:spcPts val="0"/>
              </a:spcAft>
              <a:buClr>
                <a:schemeClr val="dk1"/>
              </a:buClr>
              <a:buSzPts val="8593"/>
              <a:buFont typeface="Calibri"/>
              <a:buNone/>
              <a:defRPr b="1" sz="8593"/>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10"/>
          <p:cNvSpPr/>
          <p:nvPr>
            <p:ph idx="2" type="pic"/>
          </p:nvPr>
        </p:nvSpPr>
        <p:spPr>
          <a:xfrm>
            <a:off x="7527609" y="2941319"/>
            <a:ext cx="23042880" cy="19751040"/>
          </a:xfrm>
          <a:prstGeom prst="rect">
            <a:avLst/>
          </a:prstGeom>
          <a:noFill/>
          <a:ln>
            <a:noFill/>
          </a:ln>
        </p:spPr>
      </p:sp>
      <p:sp>
        <p:nvSpPr>
          <p:cNvPr id="68" name="Google Shape;68;p10"/>
          <p:cNvSpPr txBox="1"/>
          <p:nvPr>
            <p:ph idx="1" type="body"/>
          </p:nvPr>
        </p:nvSpPr>
        <p:spPr>
          <a:xfrm>
            <a:off x="7527609" y="25763223"/>
            <a:ext cx="23042880" cy="3863338"/>
          </a:xfrm>
          <a:prstGeom prst="rect">
            <a:avLst/>
          </a:prstGeom>
          <a:noFill/>
          <a:ln>
            <a:noFill/>
          </a:ln>
        </p:spPr>
        <p:txBody>
          <a:bodyPr anchorCtr="0" anchor="t" bIns="209000" lIns="418000" spcFirstLastPara="1" rIns="418000" wrap="square" tIns="209000">
            <a:normAutofit/>
          </a:bodyPr>
          <a:lstStyle>
            <a:lvl1pPr indent="-228600" lvl="0" marL="457200" algn="l">
              <a:spcBef>
                <a:spcPts val="1209"/>
              </a:spcBef>
              <a:spcAft>
                <a:spcPts val="0"/>
              </a:spcAft>
              <a:buClr>
                <a:schemeClr val="dk1"/>
              </a:buClr>
              <a:buSzPts val="6043"/>
              <a:buNone/>
              <a:defRPr sz="6043"/>
            </a:lvl1pPr>
            <a:lvl2pPr indent="-228600" lvl="1" marL="914400" algn="l">
              <a:spcBef>
                <a:spcPts val="1039"/>
              </a:spcBef>
              <a:spcAft>
                <a:spcPts val="0"/>
              </a:spcAft>
              <a:buClr>
                <a:schemeClr val="dk1"/>
              </a:buClr>
              <a:buSzPts val="5193"/>
              <a:buNone/>
              <a:defRPr sz="5193"/>
            </a:lvl2pPr>
            <a:lvl3pPr indent="-228600" lvl="2" marL="1371600" algn="l">
              <a:spcBef>
                <a:spcPts val="869"/>
              </a:spcBef>
              <a:spcAft>
                <a:spcPts val="0"/>
              </a:spcAft>
              <a:buClr>
                <a:schemeClr val="dk1"/>
              </a:buClr>
              <a:buSzPts val="4343"/>
              <a:buNone/>
              <a:defRPr sz="4343"/>
            </a:lvl3pPr>
            <a:lvl4pPr indent="-228600" lvl="3" marL="1828800" algn="l">
              <a:spcBef>
                <a:spcPts val="774"/>
              </a:spcBef>
              <a:spcAft>
                <a:spcPts val="0"/>
              </a:spcAft>
              <a:buClr>
                <a:schemeClr val="dk1"/>
              </a:buClr>
              <a:buSzPts val="3872"/>
              <a:buNone/>
              <a:defRPr sz="3872"/>
            </a:lvl4pPr>
            <a:lvl5pPr indent="-228600" lvl="4" marL="2286000" algn="l">
              <a:spcBef>
                <a:spcPts val="774"/>
              </a:spcBef>
              <a:spcAft>
                <a:spcPts val="0"/>
              </a:spcAft>
              <a:buClr>
                <a:schemeClr val="dk1"/>
              </a:buClr>
              <a:buSzPts val="3872"/>
              <a:buNone/>
              <a:defRPr sz="3872"/>
            </a:lvl5pPr>
            <a:lvl6pPr indent="-228600" lvl="5" marL="2743200" algn="l">
              <a:spcBef>
                <a:spcPts val="774"/>
              </a:spcBef>
              <a:spcAft>
                <a:spcPts val="0"/>
              </a:spcAft>
              <a:buClr>
                <a:schemeClr val="dk1"/>
              </a:buClr>
              <a:buSzPts val="3872"/>
              <a:buNone/>
              <a:defRPr sz="3872"/>
            </a:lvl6pPr>
            <a:lvl7pPr indent="-228600" lvl="6" marL="3200400" algn="l">
              <a:spcBef>
                <a:spcPts val="774"/>
              </a:spcBef>
              <a:spcAft>
                <a:spcPts val="0"/>
              </a:spcAft>
              <a:buClr>
                <a:schemeClr val="dk1"/>
              </a:buClr>
              <a:buSzPts val="3872"/>
              <a:buNone/>
              <a:defRPr sz="3872"/>
            </a:lvl7pPr>
            <a:lvl8pPr indent="-228600" lvl="7" marL="3657600" algn="l">
              <a:spcBef>
                <a:spcPts val="774"/>
              </a:spcBef>
              <a:spcAft>
                <a:spcPts val="0"/>
              </a:spcAft>
              <a:buClr>
                <a:schemeClr val="dk1"/>
              </a:buClr>
              <a:buSzPts val="3872"/>
              <a:buNone/>
              <a:defRPr sz="3872"/>
            </a:lvl8pPr>
            <a:lvl9pPr indent="-228600" lvl="8" marL="4114800" algn="l">
              <a:spcBef>
                <a:spcPts val="774"/>
              </a:spcBef>
              <a:spcAft>
                <a:spcPts val="0"/>
              </a:spcAft>
              <a:buClr>
                <a:schemeClr val="dk1"/>
              </a:buClr>
              <a:buSzPts val="3872"/>
              <a:buNone/>
              <a:defRPr sz="3872"/>
            </a:lvl9pPr>
          </a:lstStyle>
          <a:p/>
        </p:txBody>
      </p:sp>
      <p:sp>
        <p:nvSpPr>
          <p:cNvPr id="69" name="Google Shape;69;p10"/>
          <p:cNvSpPr txBox="1"/>
          <p:nvPr>
            <p:ph idx="10" type="dt"/>
          </p:nvPr>
        </p:nvSpPr>
        <p:spPr>
          <a:xfrm>
            <a:off x="1920240" y="30510483"/>
            <a:ext cx="8961120" cy="1752599"/>
          </a:xfrm>
          <a:prstGeom prst="rect">
            <a:avLst/>
          </a:prstGeom>
          <a:noFill/>
          <a:ln>
            <a:noFill/>
          </a:ln>
        </p:spPr>
        <p:txBody>
          <a:bodyPr anchorCtr="0" anchor="ctr" bIns="209000" lIns="418000" spcFirstLastPara="1" rIns="418000" wrap="square" tIns="2090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0"/>
          <p:cNvSpPr txBox="1"/>
          <p:nvPr>
            <p:ph idx="11" type="ftr"/>
          </p:nvPr>
        </p:nvSpPr>
        <p:spPr>
          <a:xfrm>
            <a:off x="13121640" y="30510483"/>
            <a:ext cx="12161520" cy="1752599"/>
          </a:xfrm>
          <a:prstGeom prst="rect">
            <a:avLst/>
          </a:prstGeom>
          <a:noFill/>
          <a:ln>
            <a:noFill/>
          </a:ln>
        </p:spPr>
        <p:txBody>
          <a:bodyPr anchorCtr="0" anchor="ctr" bIns="209000" lIns="418000" spcFirstLastPara="1" rIns="418000" wrap="square" tIns="2090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10"/>
          <p:cNvSpPr txBox="1"/>
          <p:nvPr>
            <p:ph idx="12" type="sldNum"/>
          </p:nvPr>
        </p:nvSpPr>
        <p:spPr>
          <a:xfrm>
            <a:off x="27523440" y="30510483"/>
            <a:ext cx="8961120" cy="1752599"/>
          </a:xfrm>
          <a:prstGeom prst="rect">
            <a:avLst/>
          </a:prstGeom>
          <a:noFill/>
          <a:ln>
            <a:noFill/>
          </a:ln>
        </p:spPr>
        <p:txBody>
          <a:bodyPr anchorCtr="0" anchor="ctr" bIns="209000" lIns="418000" spcFirstLastPara="1" rIns="418000" wrap="square" tIns="2090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11"/>
          <p:cNvSpPr txBox="1"/>
          <p:nvPr>
            <p:ph type="title"/>
          </p:nvPr>
        </p:nvSpPr>
        <p:spPr>
          <a:xfrm>
            <a:off x="1920240" y="1318261"/>
            <a:ext cx="34564320" cy="5486400"/>
          </a:xfrm>
          <a:prstGeom prst="rect">
            <a:avLst/>
          </a:prstGeom>
          <a:noFill/>
          <a:ln>
            <a:noFill/>
          </a:ln>
        </p:spPr>
        <p:txBody>
          <a:bodyPr anchorCtr="0" anchor="ctr" bIns="209000" lIns="418000" spcFirstLastPara="1" rIns="418000" wrap="square" tIns="2090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11"/>
          <p:cNvSpPr txBox="1"/>
          <p:nvPr>
            <p:ph idx="1" type="body"/>
          </p:nvPr>
        </p:nvSpPr>
        <p:spPr>
          <a:xfrm rot="5400000">
            <a:off x="8340089" y="1261118"/>
            <a:ext cx="21724623" cy="34564320"/>
          </a:xfrm>
          <a:prstGeom prst="rect">
            <a:avLst/>
          </a:prstGeom>
          <a:noFill/>
          <a:ln>
            <a:noFill/>
          </a:ln>
        </p:spPr>
        <p:txBody>
          <a:bodyPr anchorCtr="0" anchor="t" bIns="209000" lIns="418000" spcFirstLastPara="1" rIns="418000" wrap="square" tIns="2090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5" name="Google Shape;75;p11"/>
          <p:cNvSpPr txBox="1"/>
          <p:nvPr>
            <p:ph idx="10" type="dt"/>
          </p:nvPr>
        </p:nvSpPr>
        <p:spPr>
          <a:xfrm>
            <a:off x="1920240" y="30510483"/>
            <a:ext cx="8961120" cy="1752599"/>
          </a:xfrm>
          <a:prstGeom prst="rect">
            <a:avLst/>
          </a:prstGeom>
          <a:noFill/>
          <a:ln>
            <a:noFill/>
          </a:ln>
        </p:spPr>
        <p:txBody>
          <a:bodyPr anchorCtr="0" anchor="ctr" bIns="209000" lIns="418000" spcFirstLastPara="1" rIns="418000" wrap="square" tIns="2090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1"/>
          <p:cNvSpPr txBox="1"/>
          <p:nvPr>
            <p:ph idx="11" type="ftr"/>
          </p:nvPr>
        </p:nvSpPr>
        <p:spPr>
          <a:xfrm>
            <a:off x="13121640" y="30510483"/>
            <a:ext cx="12161520" cy="1752599"/>
          </a:xfrm>
          <a:prstGeom prst="rect">
            <a:avLst/>
          </a:prstGeom>
          <a:noFill/>
          <a:ln>
            <a:noFill/>
          </a:ln>
        </p:spPr>
        <p:txBody>
          <a:bodyPr anchorCtr="0" anchor="ctr" bIns="209000" lIns="418000" spcFirstLastPara="1" rIns="418000" wrap="square" tIns="2090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1"/>
          <p:cNvSpPr txBox="1"/>
          <p:nvPr>
            <p:ph idx="12" type="sldNum"/>
          </p:nvPr>
        </p:nvSpPr>
        <p:spPr>
          <a:xfrm>
            <a:off x="27523440" y="30510483"/>
            <a:ext cx="8961120" cy="1752599"/>
          </a:xfrm>
          <a:prstGeom prst="rect">
            <a:avLst/>
          </a:prstGeom>
          <a:noFill/>
          <a:ln>
            <a:noFill/>
          </a:ln>
        </p:spPr>
        <p:txBody>
          <a:bodyPr anchorCtr="0" anchor="ctr" bIns="209000" lIns="418000" spcFirstLastPara="1" rIns="418000" wrap="square" tIns="2090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12"/>
          <p:cNvSpPr txBox="1"/>
          <p:nvPr>
            <p:ph type="title"/>
          </p:nvPr>
        </p:nvSpPr>
        <p:spPr>
          <a:xfrm rot="5400000">
            <a:off x="74114030" y="54725889"/>
            <a:ext cx="134820661" cy="38018085"/>
          </a:xfrm>
          <a:prstGeom prst="rect">
            <a:avLst/>
          </a:prstGeom>
          <a:noFill/>
          <a:ln>
            <a:noFill/>
          </a:ln>
        </p:spPr>
        <p:txBody>
          <a:bodyPr anchorCtr="0" anchor="ctr" bIns="209000" lIns="418000" spcFirstLastPara="1" rIns="418000" wrap="square" tIns="2090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12"/>
          <p:cNvSpPr txBox="1"/>
          <p:nvPr>
            <p:ph idx="1" type="body"/>
          </p:nvPr>
        </p:nvSpPr>
        <p:spPr>
          <a:xfrm rot="5400000">
            <a:off x="-2248852" y="17021177"/>
            <a:ext cx="134820661" cy="113427510"/>
          </a:xfrm>
          <a:prstGeom prst="rect">
            <a:avLst/>
          </a:prstGeom>
          <a:noFill/>
          <a:ln>
            <a:noFill/>
          </a:ln>
        </p:spPr>
        <p:txBody>
          <a:bodyPr anchorCtr="0" anchor="t" bIns="209000" lIns="418000" spcFirstLastPara="1" rIns="418000" wrap="square" tIns="2090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1" name="Google Shape;81;p12"/>
          <p:cNvSpPr txBox="1"/>
          <p:nvPr>
            <p:ph idx="10" type="dt"/>
          </p:nvPr>
        </p:nvSpPr>
        <p:spPr>
          <a:xfrm>
            <a:off x="1920240" y="30510483"/>
            <a:ext cx="8961120" cy="1752599"/>
          </a:xfrm>
          <a:prstGeom prst="rect">
            <a:avLst/>
          </a:prstGeom>
          <a:noFill/>
          <a:ln>
            <a:noFill/>
          </a:ln>
        </p:spPr>
        <p:txBody>
          <a:bodyPr anchorCtr="0" anchor="ctr" bIns="209000" lIns="418000" spcFirstLastPara="1" rIns="418000" wrap="square" tIns="2090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2"/>
          <p:cNvSpPr txBox="1"/>
          <p:nvPr>
            <p:ph idx="11" type="ftr"/>
          </p:nvPr>
        </p:nvSpPr>
        <p:spPr>
          <a:xfrm>
            <a:off x="13121640" y="30510483"/>
            <a:ext cx="12161520" cy="1752599"/>
          </a:xfrm>
          <a:prstGeom prst="rect">
            <a:avLst/>
          </a:prstGeom>
          <a:noFill/>
          <a:ln>
            <a:noFill/>
          </a:ln>
        </p:spPr>
        <p:txBody>
          <a:bodyPr anchorCtr="0" anchor="ctr" bIns="209000" lIns="418000" spcFirstLastPara="1" rIns="418000" wrap="square" tIns="2090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2"/>
          <p:cNvSpPr txBox="1"/>
          <p:nvPr>
            <p:ph idx="12" type="sldNum"/>
          </p:nvPr>
        </p:nvSpPr>
        <p:spPr>
          <a:xfrm>
            <a:off x="27523440" y="30510483"/>
            <a:ext cx="8961120" cy="1752599"/>
          </a:xfrm>
          <a:prstGeom prst="rect">
            <a:avLst/>
          </a:prstGeom>
          <a:noFill/>
          <a:ln>
            <a:noFill/>
          </a:ln>
        </p:spPr>
        <p:txBody>
          <a:bodyPr anchorCtr="0" anchor="ctr" bIns="209000" lIns="418000" spcFirstLastPara="1" rIns="418000" wrap="square" tIns="2090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1920240" y="1318261"/>
            <a:ext cx="34564320" cy="5486400"/>
          </a:xfrm>
          <a:prstGeom prst="rect">
            <a:avLst/>
          </a:prstGeom>
          <a:noFill/>
          <a:ln>
            <a:noFill/>
          </a:ln>
        </p:spPr>
        <p:txBody>
          <a:bodyPr anchorCtr="0" anchor="ctr" bIns="209000" lIns="418000" spcFirstLastPara="1" rIns="418000" wrap="square" tIns="209000">
            <a:normAutofit/>
          </a:bodyPr>
          <a:lstStyle>
            <a:lvl1pPr lvl="0" marR="0" rtl="0" algn="ctr">
              <a:spcBef>
                <a:spcPts val="0"/>
              </a:spcBef>
              <a:spcAft>
                <a:spcPts val="0"/>
              </a:spcAft>
              <a:buClr>
                <a:schemeClr val="dk1"/>
              </a:buClr>
              <a:buSzPts val="18981"/>
              <a:buFont typeface="Calibri"/>
              <a:buNone/>
              <a:defRPr b="0" i="0" sz="18981"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1920240" y="7680966"/>
            <a:ext cx="34564320" cy="21724623"/>
          </a:xfrm>
          <a:prstGeom prst="rect">
            <a:avLst/>
          </a:prstGeom>
          <a:noFill/>
          <a:ln>
            <a:noFill/>
          </a:ln>
        </p:spPr>
        <p:txBody>
          <a:bodyPr anchorCtr="0" anchor="t" bIns="209000" lIns="418000" spcFirstLastPara="1" rIns="418000" wrap="square" tIns="209000">
            <a:normAutofit/>
          </a:bodyPr>
          <a:lstStyle>
            <a:lvl1pPr indent="-1104075" lvl="0" marL="457200" marR="0" rtl="0" algn="l">
              <a:spcBef>
                <a:spcPts val="2757"/>
              </a:spcBef>
              <a:spcAft>
                <a:spcPts val="0"/>
              </a:spcAft>
              <a:buClr>
                <a:schemeClr val="dk1"/>
              </a:buClr>
              <a:buSzPts val="13787"/>
              <a:buFont typeface="Arial"/>
              <a:buChar char="•"/>
              <a:defRPr b="0" i="0" sz="13787" u="none" cap="none" strike="noStrike">
                <a:solidFill>
                  <a:schemeClr val="dk1"/>
                </a:solidFill>
                <a:latin typeface="Calibri"/>
                <a:ea typeface="Calibri"/>
                <a:cs typeface="Calibri"/>
                <a:sym typeface="Calibri"/>
              </a:defRPr>
            </a:lvl1pPr>
            <a:lvl2pPr indent="-996125" lvl="1" marL="914400" marR="0" rtl="0" algn="l">
              <a:spcBef>
                <a:spcPts val="2417"/>
              </a:spcBef>
              <a:spcAft>
                <a:spcPts val="0"/>
              </a:spcAft>
              <a:buClr>
                <a:schemeClr val="dk1"/>
              </a:buClr>
              <a:buSzPts val="12087"/>
              <a:buFont typeface="Arial"/>
              <a:buChar char="–"/>
              <a:defRPr b="0" i="0" sz="12087" u="none" cap="none" strike="noStrike">
                <a:solidFill>
                  <a:schemeClr val="dk1"/>
                </a:solidFill>
                <a:latin typeface="Calibri"/>
                <a:ea typeface="Calibri"/>
                <a:cs typeface="Calibri"/>
                <a:sym typeface="Calibri"/>
              </a:defRPr>
            </a:lvl2pPr>
            <a:lvl3pPr indent="-888175" lvl="2" marL="1371600" marR="0" rtl="0" algn="l">
              <a:spcBef>
                <a:spcPts val="2077"/>
              </a:spcBef>
              <a:spcAft>
                <a:spcPts val="0"/>
              </a:spcAft>
              <a:buClr>
                <a:schemeClr val="dk1"/>
              </a:buClr>
              <a:buSzPts val="10387"/>
              <a:buFont typeface="Arial"/>
              <a:buChar char="•"/>
              <a:defRPr b="0" i="0" sz="10387" u="none" cap="none" strike="noStrike">
                <a:solidFill>
                  <a:schemeClr val="dk1"/>
                </a:solidFill>
                <a:latin typeface="Calibri"/>
                <a:ea typeface="Calibri"/>
                <a:cs typeface="Calibri"/>
                <a:sym typeface="Calibri"/>
              </a:defRPr>
            </a:lvl3pPr>
            <a:lvl4pPr indent="-774255" lvl="3" marL="1828800" marR="0" rtl="0" algn="l">
              <a:spcBef>
                <a:spcPts val="1719"/>
              </a:spcBef>
              <a:spcAft>
                <a:spcPts val="0"/>
              </a:spcAft>
              <a:buClr>
                <a:schemeClr val="dk1"/>
              </a:buClr>
              <a:buSzPts val="8593"/>
              <a:buFont typeface="Arial"/>
              <a:buChar char="–"/>
              <a:defRPr b="0" i="0" sz="8593" u="none" cap="none" strike="noStrike">
                <a:solidFill>
                  <a:schemeClr val="dk1"/>
                </a:solidFill>
                <a:latin typeface="Calibri"/>
                <a:ea typeface="Calibri"/>
                <a:cs typeface="Calibri"/>
                <a:sym typeface="Calibri"/>
              </a:defRPr>
            </a:lvl4pPr>
            <a:lvl5pPr indent="-774255" lvl="4" marL="2286000" marR="0" rtl="0" algn="l">
              <a:spcBef>
                <a:spcPts val="1719"/>
              </a:spcBef>
              <a:spcAft>
                <a:spcPts val="0"/>
              </a:spcAft>
              <a:buClr>
                <a:schemeClr val="dk1"/>
              </a:buClr>
              <a:buSzPts val="8593"/>
              <a:buFont typeface="Arial"/>
              <a:buChar char="»"/>
              <a:defRPr b="0" i="0" sz="8593" u="none" cap="none" strike="noStrike">
                <a:solidFill>
                  <a:schemeClr val="dk1"/>
                </a:solidFill>
                <a:latin typeface="Calibri"/>
                <a:ea typeface="Calibri"/>
                <a:cs typeface="Calibri"/>
                <a:sym typeface="Calibri"/>
              </a:defRPr>
            </a:lvl5pPr>
            <a:lvl6pPr indent="-774255" lvl="5" marL="2743200" marR="0" rtl="0" algn="l">
              <a:spcBef>
                <a:spcPts val="1719"/>
              </a:spcBef>
              <a:spcAft>
                <a:spcPts val="0"/>
              </a:spcAft>
              <a:buClr>
                <a:schemeClr val="dk1"/>
              </a:buClr>
              <a:buSzPts val="8593"/>
              <a:buFont typeface="Arial"/>
              <a:buChar char="•"/>
              <a:defRPr b="0" i="0" sz="8593" u="none" cap="none" strike="noStrike">
                <a:solidFill>
                  <a:schemeClr val="dk1"/>
                </a:solidFill>
                <a:latin typeface="Calibri"/>
                <a:ea typeface="Calibri"/>
                <a:cs typeface="Calibri"/>
                <a:sym typeface="Calibri"/>
              </a:defRPr>
            </a:lvl6pPr>
            <a:lvl7pPr indent="-774255" lvl="6" marL="3200400" marR="0" rtl="0" algn="l">
              <a:spcBef>
                <a:spcPts val="1719"/>
              </a:spcBef>
              <a:spcAft>
                <a:spcPts val="0"/>
              </a:spcAft>
              <a:buClr>
                <a:schemeClr val="dk1"/>
              </a:buClr>
              <a:buSzPts val="8593"/>
              <a:buFont typeface="Arial"/>
              <a:buChar char="•"/>
              <a:defRPr b="0" i="0" sz="8593" u="none" cap="none" strike="noStrike">
                <a:solidFill>
                  <a:schemeClr val="dk1"/>
                </a:solidFill>
                <a:latin typeface="Calibri"/>
                <a:ea typeface="Calibri"/>
                <a:cs typeface="Calibri"/>
                <a:sym typeface="Calibri"/>
              </a:defRPr>
            </a:lvl7pPr>
            <a:lvl8pPr indent="-774255" lvl="7" marL="3657600" marR="0" rtl="0" algn="l">
              <a:spcBef>
                <a:spcPts val="1719"/>
              </a:spcBef>
              <a:spcAft>
                <a:spcPts val="0"/>
              </a:spcAft>
              <a:buClr>
                <a:schemeClr val="dk1"/>
              </a:buClr>
              <a:buSzPts val="8593"/>
              <a:buFont typeface="Arial"/>
              <a:buChar char="•"/>
              <a:defRPr b="0" i="0" sz="8593" u="none" cap="none" strike="noStrike">
                <a:solidFill>
                  <a:schemeClr val="dk1"/>
                </a:solidFill>
                <a:latin typeface="Calibri"/>
                <a:ea typeface="Calibri"/>
                <a:cs typeface="Calibri"/>
                <a:sym typeface="Calibri"/>
              </a:defRPr>
            </a:lvl8pPr>
            <a:lvl9pPr indent="-774255" lvl="8" marL="4114800" marR="0" rtl="0" algn="l">
              <a:spcBef>
                <a:spcPts val="1719"/>
              </a:spcBef>
              <a:spcAft>
                <a:spcPts val="0"/>
              </a:spcAft>
              <a:buClr>
                <a:schemeClr val="dk1"/>
              </a:buClr>
              <a:buSzPts val="8593"/>
              <a:buFont typeface="Arial"/>
              <a:buChar char="•"/>
              <a:defRPr b="0" i="0" sz="8593"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1920240" y="30510483"/>
            <a:ext cx="8961120" cy="1752599"/>
          </a:xfrm>
          <a:prstGeom prst="rect">
            <a:avLst/>
          </a:prstGeom>
          <a:noFill/>
          <a:ln>
            <a:noFill/>
          </a:ln>
        </p:spPr>
        <p:txBody>
          <a:bodyPr anchorCtr="0" anchor="ctr" bIns="209000" lIns="418000" spcFirstLastPara="1" rIns="418000" wrap="square" tIns="209000">
            <a:noAutofit/>
          </a:bodyPr>
          <a:lstStyle>
            <a:lvl1pPr lvl="0" marR="0" rtl="0" algn="l">
              <a:spcBef>
                <a:spcPts val="0"/>
              </a:spcBef>
              <a:spcAft>
                <a:spcPts val="0"/>
              </a:spcAft>
              <a:buSzPts val="1400"/>
              <a:buNone/>
              <a:defRPr b="0" i="0" sz="5193"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13121640" y="30510483"/>
            <a:ext cx="12161520" cy="1752599"/>
          </a:xfrm>
          <a:prstGeom prst="rect">
            <a:avLst/>
          </a:prstGeom>
          <a:noFill/>
          <a:ln>
            <a:noFill/>
          </a:ln>
        </p:spPr>
        <p:txBody>
          <a:bodyPr anchorCtr="0" anchor="ctr" bIns="209000" lIns="418000" spcFirstLastPara="1" rIns="418000" wrap="square" tIns="209000">
            <a:noAutofit/>
          </a:bodyPr>
          <a:lstStyle>
            <a:lvl1pPr lvl="0" marR="0" rtl="0" algn="ctr">
              <a:spcBef>
                <a:spcPts val="0"/>
              </a:spcBef>
              <a:spcAft>
                <a:spcPts val="0"/>
              </a:spcAft>
              <a:buSzPts val="1400"/>
              <a:buNone/>
              <a:defRPr b="0" i="0" sz="5193"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27523440" y="30510483"/>
            <a:ext cx="8961120" cy="1752599"/>
          </a:xfrm>
          <a:prstGeom prst="rect">
            <a:avLst/>
          </a:prstGeom>
          <a:noFill/>
          <a:ln>
            <a:noFill/>
          </a:ln>
        </p:spPr>
        <p:txBody>
          <a:bodyPr anchorCtr="0" anchor="ctr" bIns="209000" lIns="418000" spcFirstLastPara="1" rIns="418000" wrap="square" tIns="209000">
            <a:noAutofit/>
          </a:bodyPr>
          <a:lstStyle>
            <a:lvl1pPr indent="0" lvl="0" marL="0" marR="0" rtl="0" algn="r">
              <a:spcBef>
                <a:spcPts val="0"/>
              </a:spcBef>
              <a:buNone/>
              <a:defRPr b="0" i="0" sz="5193" u="none" cap="none" strike="noStrike">
                <a:solidFill>
                  <a:srgbClr val="888888"/>
                </a:solidFill>
                <a:latin typeface="Calibri"/>
                <a:ea typeface="Calibri"/>
                <a:cs typeface="Calibri"/>
                <a:sym typeface="Calibri"/>
              </a:defRPr>
            </a:lvl1pPr>
            <a:lvl2pPr indent="0" lvl="1" marL="0" marR="0" rtl="0" algn="r">
              <a:spcBef>
                <a:spcPts val="0"/>
              </a:spcBef>
              <a:buNone/>
              <a:defRPr b="0" i="0" sz="5193" u="none" cap="none" strike="noStrike">
                <a:solidFill>
                  <a:srgbClr val="888888"/>
                </a:solidFill>
                <a:latin typeface="Calibri"/>
                <a:ea typeface="Calibri"/>
                <a:cs typeface="Calibri"/>
                <a:sym typeface="Calibri"/>
              </a:defRPr>
            </a:lvl2pPr>
            <a:lvl3pPr indent="0" lvl="2" marL="0" marR="0" rtl="0" algn="r">
              <a:spcBef>
                <a:spcPts val="0"/>
              </a:spcBef>
              <a:buNone/>
              <a:defRPr b="0" i="0" sz="5193" u="none" cap="none" strike="noStrike">
                <a:solidFill>
                  <a:srgbClr val="888888"/>
                </a:solidFill>
                <a:latin typeface="Calibri"/>
                <a:ea typeface="Calibri"/>
                <a:cs typeface="Calibri"/>
                <a:sym typeface="Calibri"/>
              </a:defRPr>
            </a:lvl3pPr>
            <a:lvl4pPr indent="0" lvl="3" marL="0" marR="0" rtl="0" algn="r">
              <a:spcBef>
                <a:spcPts val="0"/>
              </a:spcBef>
              <a:buNone/>
              <a:defRPr b="0" i="0" sz="5193" u="none" cap="none" strike="noStrike">
                <a:solidFill>
                  <a:srgbClr val="888888"/>
                </a:solidFill>
                <a:latin typeface="Calibri"/>
                <a:ea typeface="Calibri"/>
                <a:cs typeface="Calibri"/>
                <a:sym typeface="Calibri"/>
              </a:defRPr>
            </a:lvl4pPr>
            <a:lvl5pPr indent="0" lvl="4" marL="0" marR="0" rtl="0" algn="r">
              <a:spcBef>
                <a:spcPts val="0"/>
              </a:spcBef>
              <a:buNone/>
              <a:defRPr b="0" i="0" sz="5193" u="none" cap="none" strike="noStrike">
                <a:solidFill>
                  <a:srgbClr val="888888"/>
                </a:solidFill>
                <a:latin typeface="Calibri"/>
                <a:ea typeface="Calibri"/>
                <a:cs typeface="Calibri"/>
                <a:sym typeface="Calibri"/>
              </a:defRPr>
            </a:lvl5pPr>
            <a:lvl6pPr indent="0" lvl="5" marL="0" marR="0" rtl="0" algn="r">
              <a:spcBef>
                <a:spcPts val="0"/>
              </a:spcBef>
              <a:buNone/>
              <a:defRPr b="0" i="0" sz="5193" u="none" cap="none" strike="noStrike">
                <a:solidFill>
                  <a:srgbClr val="888888"/>
                </a:solidFill>
                <a:latin typeface="Calibri"/>
                <a:ea typeface="Calibri"/>
                <a:cs typeface="Calibri"/>
                <a:sym typeface="Calibri"/>
              </a:defRPr>
            </a:lvl6pPr>
            <a:lvl7pPr indent="0" lvl="6" marL="0" marR="0" rtl="0" algn="r">
              <a:spcBef>
                <a:spcPts val="0"/>
              </a:spcBef>
              <a:buNone/>
              <a:defRPr b="0" i="0" sz="5193" u="none" cap="none" strike="noStrike">
                <a:solidFill>
                  <a:srgbClr val="888888"/>
                </a:solidFill>
                <a:latin typeface="Calibri"/>
                <a:ea typeface="Calibri"/>
                <a:cs typeface="Calibri"/>
                <a:sym typeface="Calibri"/>
              </a:defRPr>
            </a:lvl7pPr>
            <a:lvl8pPr indent="0" lvl="7" marL="0" marR="0" rtl="0" algn="r">
              <a:spcBef>
                <a:spcPts val="0"/>
              </a:spcBef>
              <a:buNone/>
              <a:defRPr b="0" i="0" sz="5193" u="none" cap="none" strike="noStrike">
                <a:solidFill>
                  <a:srgbClr val="888888"/>
                </a:solidFill>
                <a:latin typeface="Calibri"/>
                <a:ea typeface="Calibri"/>
                <a:cs typeface="Calibri"/>
                <a:sym typeface="Calibri"/>
              </a:defRPr>
            </a:lvl8pPr>
            <a:lvl9pPr indent="0" lvl="8" marL="0" marR="0" rtl="0" algn="r">
              <a:spcBef>
                <a:spcPts val="0"/>
              </a:spcBef>
              <a:buNone/>
              <a:defRPr b="0" i="0" sz="5193"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jpg"/><Relationship Id="rId4" Type="http://schemas.openxmlformats.org/officeDocument/2006/relationships/image" Target="../media/image2.jpg"/><Relationship Id="rId5" Type="http://schemas.openxmlformats.org/officeDocument/2006/relationships/image" Target="../media/image1.png"/><Relationship Id="rId6" Type="http://schemas.openxmlformats.org/officeDocument/2006/relationships/image" Target="../media/image4.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3"/>
          <p:cNvSpPr/>
          <p:nvPr/>
        </p:nvSpPr>
        <p:spPr>
          <a:xfrm>
            <a:off x="778936" y="1490135"/>
            <a:ext cx="36846933" cy="30082067"/>
          </a:xfrm>
          <a:prstGeom prst="rect">
            <a:avLst/>
          </a:prstGeom>
          <a:noFill/>
          <a:ln cap="flat" cmpd="sng" w="76200">
            <a:solidFill>
              <a:srgbClr val="0F243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7357" u="none" cap="none" strike="noStrike">
              <a:latin typeface="Calibri"/>
              <a:ea typeface="Calibri"/>
              <a:cs typeface="Calibri"/>
              <a:sym typeface="Calibri"/>
            </a:endParaRPr>
          </a:p>
        </p:txBody>
      </p:sp>
      <p:sp>
        <p:nvSpPr>
          <p:cNvPr id="90" name="Google Shape;90;p13"/>
          <p:cNvSpPr txBox="1"/>
          <p:nvPr/>
        </p:nvSpPr>
        <p:spPr>
          <a:xfrm>
            <a:off x="8983136" y="2082285"/>
            <a:ext cx="24403525" cy="122450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7357" u="none" cap="none" strike="noStrike">
                <a:solidFill>
                  <a:schemeClr val="dk1"/>
                </a:solidFill>
                <a:latin typeface="Arial"/>
                <a:ea typeface="Arial"/>
                <a:cs typeface="Arial"/>
                <a:sym typeface="Arial"/>
              </a:rPr>
              <a:t>Poster Title Here Poster Title Here</a:t>
            </a:r>
            <a:endParaRPr/>
          </a:p>
        </p:txBody>
      </p:sp>
      <p:sp>
        <p:nvSpPr>
          <p:cNvPr id="91" name="Google Shape;91;p13"/>
          <p:cNvSpPr txBox="1"/>
          <p:nvPr/>
        </p:nvSpPr>
        <p:spPr>
          <a:xfrm>
            <a:off x="9234086" y="3316372"/>
            <a:ext cx="24152574" cy="201067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6233" u="none" cap="none" strike="noStrike">
                <a:solidFill>
                  <a:schemeClr val="dk1"/>
                </a:solidFill>
                <a:latin typeface="Calibri"/>
                <a:ea typeface="Calibri"/>
                <a:cs typeface="Calibri"/>
                <a:sym typeface="Calibri"/>
              </a:rPr>
              <a:t>Student Name, (Titles), University of Arizona College of Medicine, Phoenix</a:t>
            </a:r>
            <a:br>
              <a:rPr b="0" i="0" lang="en-US" sz="6233" u="none" cap="none" strike="noStrike">
                <a:solidFill>
                  <a:schemeClr val="dk1"/>
                </a:solidFill>
                <a:latin typeface="Calibri"/>
                <a:ea typeface="Calibri"/>
                <a:cs typeface="Calibri"/>
                <a:sym typeface="Calibri"/>
              </a:rPr>
            </a:br>
            <a:r>
              <a:rPr b="0" i="0" lang="en-US" sz="6233" u="none" cap="none" strike="noStrike">
                <a:solidFill>
                  <a:schemeClr val="dk1"/>
                </a:solidFill>
                <a:latin typeface="Calibri"/>
                <a:ea typeface="Calibri"/>
                <a:cs typeface="Calibri"/>
                <a:sym typeface="Calibri"/>
              </a:rPr>
              <a:t> Mentor names, titles, institutions</a:t>
            </a:r>
            <a:endParaRPr b="0" i="0" sz="7357" u="none" cap="none" strike="noStrike">
              <a:solidFill>
                <a:schemeClr val="dk1"/>
              </a:solidFill>
              <a:latin typeface="Calibri"/>
              <a:ea typeface="Calibri"/>
              <a:cs typeface="Calibri"/>
              <a:sym typeface="Calibri"/>
            </a:endParaRPr>
          </a:p>
        </p:txBody>
      </p:sp>
      <p:cxnSp>
        <p:nvCxnSpPr>
          <p:cNvPr id="92" name="Google Shape;92;p13"/>
          <p:cNvCxnSpPr/>
          <p:nvPr/>
        </p:nvCxnSpPr>
        <p:spPr>
          <a:xfrm>
            <a:off x="778936" y="5448300"/>
            <a:ext cx="36846933" cy="0"/>
          </a:xfrm>
          <a:prstGeom prst="straightConnector1">
            <a:avLst/>
          </a:prstGeom>
          <a:noFill/>
          <a:ln cap="flat" cmpd="sng" w="76200">
            <a:solidFill>
              <a:srgbClr val="0F243E"/>
            </a:solidFill>
            <a:prstDash val="solid"/>
            <a:round/>
            <a:headEnd len="sm" w="sm" type="none"/>
            <a:tailEnd len="sm" w="sm" type="none"/>
          </a:ln>
        </p:spPr>
      </p:cxnSp>
      <p:sp>
        <p:nvSpPr>
          <p:cNvPr id="93" name="Google Shape;93;p13"/>
          <p:cNvSpPr txBox="1"/>
          <p:nvPr/>
        </p:nvSpPr>
        <p:spPr>
          <a:xfrm>
            <a:off x="10391798" y="5715000"/>
            <a:ext cx="8110728" cy="685800"/>
          </a:xfrm>
          <a:prstGeom prst="rect">
            <a:avLst/>
          </a:prstGeom>
          <a:solidFill>
            <a:srgbClr val="0F243E"/>
          </a:solidFill>
          <a:ln>
            <a:noFill/>
          </a:ln>
        </p:spPr>
        <p:txBody>
          <a:bodyPr anchorCtr="0" anchor="t" bIns="43075" lIns="86175" spcFirstLastPara="1" rIns="86175" wrap="square" tIns="43075">
            <a:spAutoFit/>
          </a:bodyPr>
          <a:lstStyle/>
          <a:p>
            <a:pPr indent="0" lvl="0" marL="0" marR="0" rtl="0" algn="ctr">
              <a:spcBef>
                <a:spcPts val="0"/>
              </a:spcBef>
              <a:spcAft>
                <a:spcPts val="0"/>
              </a:spcAft>
              <a:buNone/>
            </a:pPr>
            <a:r>
              <a:rPr b="1" i="0" lang="en-US" sz="3200" u="none" cap="none" strike="noStrike">
                <a:solidFill>
                  <a:srgbClr val="F8F8F8"/>
                </a:solidFill>
                <a:latin typeface="Arial Narrow"/>
                <a:ea typeface="Arial Narrow"/>
                <a:cs typeface="Arial Narrow"/>
                <a:sym typeface="Arial Narrow"/>
              </a:rPr>
              <a:t>Results</a:t>
            </a:r>
            <a:endParaRPr/>
          </a:p>
        </p:txBody>
      </p:sp>
      <p:sp>
        <p:nvSpPr>
          <p:cNvPr id="94" name="Google Shape;94;p13"/>
          <p:cNvSpPr txBox="1"/>
          <p:nvPr/>
        </p:nvSpPr>
        <p:spPr>
          <a:xfrm>
            <a:off x="10391798" y="6851340"/>
            <a:ext cx="8001000" cy="10201062"/>
          </a:xfrm>
          <a:prstGeom prst="rect">
            <a:avLst/>
          </a:prstGeom>
          <a:noFill/>
          <a:ln>
            <a:noFill/>
          </a:ln>
        </p:spPr>
        <p:txBody>
          <a:bodyPr anchorCtr="0" anchor="t" bIns="431800" lIns="431800" spcFirstLastPara="1" rIns="431800" wrap="square" tIns="431800">
            <a:spAutoFit/>
          </a:bodyPr>
          <a:lstStyle/>
          <a:p>
            <a:pPr indent="0" lvl="0" marL="0" marR="0" rtl="0" algn="just">
              <a:spcBef>
                <a:spcPts val="0"/>
              </a:spcBef>
              <a:spcAft>
                <a:spcPts val="0"/>
              </a:spcAft>
              <a:buNone/>
            </a:pPr>
            <a:r>
              <a:rPr b="0" i="0" lang="en-US" sz="3200" u="none" cap="none" strike="noStrike">
                <a:solidFill>
                  <a:schemeClr val="dk1"/>
                </a:solidFill>
                <a:latin typeface="Arial"/>
                <a:ea typeface="Arial"/>
                <a:cs typeface="Arial"/>
                <a:sym typeface="Arial"/>
              </a:rPr>
              <a:t>Describe the number of subjects enrolled, number that completed data collection, and number analyzed.  The results section describes research observations using narrative, tables, graphs and statistics in enough detail that readers can interpret them independently. </a:t>
            </a:r>
            <a:endParaRPr/>
          </a:p>
          <a:p>
            <a:pPr indent="0" lvl="0" marL="0" marR="0" rtl="0" algn="just">
              <a:spcBef>
                <a:spcPts val="0"/>
              </a:spcBef>
              <a:spcAft>
                <a:spcPts val="0"/>
              </a:spcAft>
              <a:buNone/>
            </a:pPr>
            <a:r>
              <a:t/>
            </a:r>
            <a:endParaRPr b="1" i="0" sz="3200" u="none" cap="none" strike="noStrike">
              <a:solidFill>
                <a:schemeClr val="dk1"/>
              </a:solidFill>
              <a:latin typeface="Arial"/>
              <a:ea typeface="Arial"/>
              <a:cs typeface="Arial"/>
              <a:sym typeface="Arial"/>
            </a:endParaRPr>
          </a:p>
          <a:p>
            <a:pPr indent="0" lvl="0" marL="0" marR="0" rtl="0" algn="just">
              <a:spcBef>
                <a:spcPts val="0"/>
              </a:spcBef>
              <a:spcAft>
                <a:spcPts val="0"/>
              </a:spcAft>
              <a:buNone/>
            </a:pPr>
            <a:r>
              <a:rPr b="0" i="0" lang="en-US" sz="3200" u="none" cap="none" strike="noStrike">
                <a:solidFill>
                  <a:schemeClr val="dk1"/>
                </a:solidFill>
                <a:latin typeface="Arial"/>
                <a:ea typeface="Arial"/>
                <a:cs typeface="Arial"/>
                <a:sym typeface="Arial"/>
              </a:rPr>
              <a:t>In the poster, Tables and Figures are much more prominent than text, since you will be at the poster to discuss findings with visitors.  Include both negative and positive results. Results are often clearer if you subdivide results into logical segments with clear subheadings. </a:t>
            </a:r>
            <a:endParaRPr b="1" i="0" sz="3200" u="none" cap="none" strike="noStrike">
              <a:solidFill>
                <a:schemeClr val="dk1"/>
              </a:solidFill>
              <a:latin typeface="Arial"/>
              <a:ea typeface="Arial"/>
              <a:cs typeface="Arial"/>
              <a:sym typeface="Arial"/>
            </a:endParaRPr>
          </a:p>
          <a:p>
            <a:pPr indent="0" lvl="0" marL="0" marR="0" rtl="0" algn="just">
              <a:spcBef>
                <a:spcPts val="0"/>
              </a:spcBef>
              <a:spcAft>
                <a:spcPts val="0"/>
              </a:spcAft>
              <a:buNone/>
            </a:pPr>
            <a:r>
              <a:t/>
            </a:r>
            <a:endParaRPr b="1" i="0" sz="3022" u="none" cap="none" strike="noStrike">
              <a:solidFill>
                <a:schemeClr val="dk1"/>
              </a:solidFill>
              <a:latin typeface="Arial Narrow"/>
              <a:ea typeface="Arial Narrow"/>
              <a:cs typeface="Arial Narrow"/>
              <a:sym typeface="Arial Narrow"/>
            </a:endParaRPr>
          </a:p>
        </p:txBody>
      </p:sp>
      <p:sp>
        <p:nvSpPr>
          <p:cNvPr id="95" name="Google Shape;95;p13"/>
          <p:cNvSpPr txBox="1"/>
          <p:nvPr/>
        </p:nvSpPr>
        <p:spPr>
          <a:xfrm>
            <a:off x="29386160" y="6414773"/>
            <a:ext cx="8001000" cy="4784195"/>
          </a:xfrm>
          <a:prstGeom prst="rect">
            <a:avLst/>
          </a:prstGeom>
          <a:noFill/>
          <a:ln>
            <a:noFill/>
          </a:ln>
        </p:spPr>
        <p:txBody>
          <a:bodyPr anchorCtr="0" anchor="t" bIns="431800" lIns="431800" spcFirstLastPara="1" rIns="431800" wrap="square" tIns="431800">
            <a:spAutoFit/>
          </a:bodyPr>
          <a:lstStyle/>
          <a:p>
            <a:pPr indent="0" lvl="0" marL="0" marR="0" rtl="0" algn="just">
              <a:spcBef>
                <a:spcPts val="0"/>
              </a:spcBef>
              <a:spcAft>
                <a:spcPts val="0"/>
              </a:spcAft>
              <a:buNone/>
            </a:pPr>
            <a:r>
              <a:rPr b="0" i="0" lang="en-US" sz="3200" u="none" cap="none" strike="noStrike">
                <a:solidFill>
                  <a:schemeClr val="dk1"/>
                </a:solidFill>
                <a:latin typeface="Arial"/>
                <a:ea typeface="Arial"/>
                <a:cs typeface="Arial"/>
                <a:sym typeface="Arial"/>
              </a:rPr>
              <a:t>The statistical analysis should report both p-values and intensity of any differences noted; e.g., measures of effect such as Odds Ratios, Relative Risk, Correlation Coefficient or 95% Confidence Intervals.   </a:t>
            </a:r>
            <a:endParaRPr/>
          </a:p>
          <a:p>
            <a:pPr indent="0" lvl="0" marL="0" marR="0" rtl="0" algn="just">
              <a:spcBef>
                <a:spcPts val="0"/>
              </a:spcBef>
              <a:spcAft>
                <a:spcPts val="0"/>
              </a:spcAft>
              <a:buNone/>
            </a:pPr>
            <a:r>
              <a:rPr b="0" i="0" lang="en-US" sz="3200" u="none" cap="none" strike="noStrike">
                <a:solidFill>
                  <a:schemeClr val="dk1"/>
                </a:solidFill>
                <a:latin typeface="Arial Narrow"/>
                <a:ea typeface="Arial Narrow"/>
                <a:cs typeface="Arial Narrow"/>
                <a:sym typeface="Arial Narrow"/>
              </a:rPr>
              <a:t> </a:t>
            </a:r>
            <a:endParaRPr/>
          </a:p>
          <a:p>
            <a:pPr indent="0" lvl="0" marL="0" marR="0" rtl="0" algn="just">
              <a:spcBef>
                <a:spcPts val="0"/>
              </a:spcBef>
              <a:spcAft>
                <a:spcPts val="0"/>
              </a:spcAft>
              <a:buNone/>
            </a:pPr>
            <a:r>
              <a:t/>
            </a:r>
            <a:endParaRPr b="1" i="0" sz="3022" u="none" cap="none" strike="noStrike">
              <a:solidFill>
                <a:schemeClr val="dk1"/>
              </a:solidFill>
              <a:latin typeface="Arial Narrow"/>
              <a:ea typeface="Arial Narrow"/>
              <a:cs typeface="Arial Narrow"/>
              <a:sym typeface="Arial Narrow"/>
            </a:endParaRPr>
          </a:p>
        </p:txBody>
      </p:sp>
      <p:sp>
        <p:nvSpPr>
          <p:cNvPr id="96" name="Google Shape;96;p13"/>
          <p:cNvSpPr txBox="1"/>
          <p:nvPr/>
        </p:nvSpPr>
        <p:spPr>
          <a:xfrm>
            <a:off x="29489400" y="11318054"/>
            <a:ext cx="8110728" cy="685800"/>
          </a:xfrm>
          <a:prstGeom prst="rect">
            <a:avLst/>
          </a:prstGeom>
          <a:solidFill>
            <a:srgbClr val="0F243E"/>
          </a:solidFill>
          <a:ln>
            <a:noFill/>
          </a:ln>
        </p:spPr>
        <p:txBody>
          <a:bodyPr anchorCtr="0" anchor="t" bIns="43075" lIns="86175" spcFirstLastPara="1" rIns="86175" wrap="square" tIns="43075">
            <a:spAutoFit/>
          </a:bodyPr>
          <a:lstStyle/>
          <a:p>
            <a:pPr indent="0" lvl="0" marL="0" marR="0" rtl="0" algn="ctr">
              <a:spcBef>
                <a:spcPts val="0"/>
              </a:spcBef>
              <a:spcAft>
                <a:spcPts val="0"/>
              </a:spcAft>
              <a:buNone/>
            </a:pPr>
            <a:r>
              <a:rPr b="1" i="0" lang="en-US" sz="3200" u="none" cap="none" strike="noStrike">
                <a:solidFill>
                  <a:srgbClr val="F8F8F8"/>
                </a:solidFill>
                <a:latin typeface="Arial Narrow"/>
                <a:ea typeface="Arial Narrow"/>
                <a:cs typeface="Arial Narrow"/>
                <a:sym typeface="Arial Narrow"/>
              </a:rPr>
              <a:t>Conclusion</a:t>
            </a:r>
            <a:endParaRPr/>
          </a:p>
        </p:txBody>
      </p:sp>
      <p:sp>
        <p:nvSpPr>
          <p:cNvPr id="97" name="Google Shape;97;p13"/>
          <p:cNvSpPr txBox="1"/>
          <p:nvPr/>
        </p:nvSpPr>
        <p:spPr>
          <a:xfrm>
            <a:off x="29386160" y="12242076"/>
            <a:ext cx="8001000" cy="5304016"/>
          </a:xfrm>
          <a:prstGeom prst="rect">
            <a:avLst/>
          </a:prstGeom>
          <a:noFill/>
          <a:ln>
            <a:noFill/>
          </a:ln>
        </p:spPr>
        <p:txBody>
          <a:bodyPr anchorCtr="0" anchor="t" bIns="431800" lIns="431800" spcFirstLastPara="1" rIns="431800" wrap="square" tIns="431800">
            <a:spAutoFit/>
          </a:bodyPr>
          <a:lstStyle/>
          <a:p>
            <a:pPr indent="0" lvl="0" marL="0" marR="0" rtl="0" algn="just">
              <a:spcBef>
                <a:spcPts val="0"/>
              </a:spcBef>
              <a:spcAft>
                <a:spcPts val="0"/>
              </a:spcAft>
              <a:buNone/>
            </a:pPr>
            <a:r>
              <a:rPr b="0" i="0" lang="en-US" sz="3200" u="none" cap="none" strike="noStrike">
                <a:solidFill>
                  <a:schemeClr val="dk1"/>
                </a:solidFill>
                <a:latin typeface="Arial"/>
                <a:ea typeface="Arial"/>
                <a:cs typeface="Arial"/>
                <a:sym typeface="Arial"/>
              </a:rPr>
              <a:t>This section provides a summary of the major findings of your project. It makes clear the originality, impact, strengths and weaknesses of the work. </a:t>
            </a:r>
            <a:endParaRPr/>
          </a:p>
          <a:p>
            <a:pPr indent="0" lvl="0" marL="0" marR="0" rtl="0" algn="just">
              <a:spcBef>
                <a:spcPts val="0"/>
              </a:spcBef>
              <a:spcAft>
                <a:spcPts val="0"/>
              </a:spcAft>
              <a:buNone/>
            </a:pPr>
            <a:r>
              <a:t/>
            </a:r>
            <a:endParaRPr b="1" i="0" sz="3200" u="none" cap="none" strike="noStrike">
              <a:solidFill>
                <a:schemeClr val="dk1"/>
              </a:solidFill>
              <a:latin typeface="Arial"/>
              <a:ea typeface="Arial"/>
              <a:cs typeface="Arial"/>
              <a:sym typeface="Arial"/>
            </a:endParaRPr>
          </a:p>
          <a:p>
            <a:pPr indent="0" lvl="0" marL="0" marR="0" rtl="0" algn="just">
              <a:spcBef>
                <a:spcPts val="0"/>
              </a:spcBef>
              <a:spcAft>
                <a:spcPts val="0"/>
              </a:spcAft>
              <a:buNone/>
            </a:pPr>
            <a:r>
              <a:rPr b="0" i="0" lang="en-US" sz="3200" u="none" cap="none" strike="noStrike">
                <a:solidFill>
                  <a:schemeClr val="dk1"/>
                </a:solidFill>
                <a:latin typeface="Arial"/>
                <a:ea typeface="Arial"/>
                <a:cs typeface="Arial"/>
                <a:sym typeface="Arial"/>
              </a:rPr>
              <a:t>Please feel free to contact the SP office for any advice or questions.  We are happy to help.</a:t>
            </a:r>
            <a:endParaRPr/>
          </a:p>
        </p:txBody>
      </p:sp>
      <p:pic>
        <p:nvPicPr>
          <p:cNvPr id="98" name="Google Shape;98;p13"/>
          <p:cNvPicPr preferRelativeResize="0"/>
          <p:nvPr/>
        </p:nvPicPr>
        <p:blipFill rotWithShape="1">
          <a:blip r:embed="rId3">
            <a:alphaModFix/>
          </a:blip>
          <a:srcRect b="0" l="0" r="0" t="0"/>
          <a:stretch/>
        </p:blipFill>
        <p:spPr>
          <a:xfrm>
            <a:off x="20044980" y="21322934"/>
            <a:ext cx="7845552" cy="6293876"/>
          </a:xfrm>
          <a:prstGeom prst="rect">
            <a:avLst/>
          </a:prstGeom>
          <a:noFill/>
          <a:ln>
            <a:noFill/>
          </a:ln>
        </p:spPr>
      </p:pic>
      <p:pic>
        <p:nvPicPr>
          <p:cNvPr id="99" name="Google Shape;99;p13"/>
          <p:cNvPicPr preferRelativeResize="0"/>
          <p:nvPr/>
        </p:nvPicPr>
        <p:blipFill rotWithShape="1">
          <a:blip r:embed="rId4">
            <a:alphaModFix/>
          </a:blip>
          <a:srcRect b="0" l="0" r="0" t="0"/>
          <a:stretch/>
        </p:blipFill>
        <p:spPr>
          <a:xfrm>
            <a:off x="10344888" y="23569033"/>
            <a:ext cx="8110728" cy="6083047"/>
          </a:xfrm>
          <a:prstGeom prst="rect">
            <a:avLst/>
          </a:prstGeom>
          <a:noFill/>
          <a:ln>
            <a:noFill/>
          </a:ln>
        </p:spPr>
      </p:pic>
      <p:sp>
        <p:nvSpPr>
          <p:cNvPr id="100" name="Google Shape;100;p13"/>
          <p:cNvSpPr txBox="1"/>
          <p:nvPr/>
        </p:nvSpPr>
        <p:spPr>
          <a:xfrm>
            <a:off x="841248" y="20322076"/>
            <a:ext cx="8110728" cy="579462"/>
          </a:xfrm>
          <a:prstGeom prst="rect">
            <a:avLst/>
          </a:prstGeom>
          <a:solidFill>
            <a:srgbClr val="0F243E"/>
          </a:solidFill>
          <a:ln>
            <a:noFill/>
          </a:ln>
        </p:spPr>
        <p:txBody>
          <a:bodyPr anchorCtr="0" anchor="t" bIns="43075" lIns="86175" spcFirstLastPara="1" rIns="86175" wrap="square" tIns="43075">
            <a:spAutoFit/>
          </a:bodyPr>
          <a:lstStyle/>
          <a:p>
            <a:pPr indent="0" lvl="0" marL="0" marR="0" rtl="0" algn="ctr">
              <a:spcBef>
                <a:spcPts val="0"/>
              </a:spcBef>
              <a:spcAft>
                <a:spcPts val="0"/>
              </a:spcAft>
              <a:buNone/>
            </a:pPr>
            <a:r>
              <a:rPr b="1" i="0" lang="en-US" sz="3200" u="none" cap="none" strike="noStrike">
                <a:solidFill>
                  <a:srgbClr val="F8F8F8"/>
                </a:solidFill>
                <a:latin typeface="Arial Narrow"/>
                <a:ea typeface="Arial Narrow"/>
                <a:cs typeface="Arial Narrow"/>
                <a:sym typeface="Arial Narrow"/>
              </a:rPr>
              <a:t>Materials and Methods</a:t>
            </a:r>
            <a:endParaRPr/>
          </a:p>
        </p:txBody>
      </p:sp>
      <p:sp>
        <p:nvSpPr>
          <p:cNvPr id="101" name="Google Shape;101;p13"/>
          <p:cNvSpPr txBox="1"/>
          <p:nvPr/>
        </p:nvSpPr>
        <p:spPr>
          <a:xfrm>
            <a:off x="841248" y="5715000"/>
            <a:ext cx="8110728" cy="685800"/>
          </a:xfrm>
          <a:prstGeom prst="rect">
            <a:avLst/>
          </a:prstGeom>
          <a:solidFill>
            <a:srgbClr val="0F243E"/>
          </a:solidFill>
          <a:ln>
            <a:noFill/>
          </a:ln>
        </p:spPr>
        <p:txBody>
          <a:bodyPr anchorCtr="0" anchor="t" bIns="43075" lIns="86175" spcFirstLastPara="1" rIns="86175" wrap="square" tIns="43075">
            <a:spAutoFit/>
          </a:bodyPr>
          <a:lstStyle/>
          <a:p>
            <a:pPr indent="0" lvl="0" marL="0" marR="0" rtl="0" algn="ctr">
              <a:spcBef>
                <a:spcPts val="0"/>
              </a:spcBef>
              <a:spcAft>
                <a:spcPts val="0"/>
              </a:spcAft>
              <a:buNone/>
            </a:pPr>
            <a:r>
              <a:rPr b="1" i="0" lang="en-US" sz="3200" u="none" cap="none" strike="noStrike">
                <a:solidFill>
                  <a:srgbClr val="F8F8F8"/>
                </a:solidFill>
                <a:latin typeface="Arial Narrow"/>
                <a:ea typeface="Arial Narrow"/>
                <a:cs typeface="Arial Narrow"/>
                <a:sym typeface="Arial Narrow"/>
              </a:rPr>
              <a:t>Introduction</a:t>
            </a:r>
            <a:endParaRPr/>
          </a:p>
        </p:txBody>
      </p:sp>
      <p:sp>
        <p:nvSpPr>
          <p:cNvPr id="102" name="Google Shape;102;p13"/>
          <p:cNvSpPr txBox="1"/>
          <p:nvPr/>
        </p:nvSpPr>
        <p:spPr>
          <a:xfrm>
            <a:off x="913553" y="7301092"/>
            <a:ext cx="8001000" cy="5796459"/>
          </a:xfrm>
          <a:prstGeom prst="rect">
            <a:avLst/>
          </a:prstGeom>
          <a:noFill/>
          <a:ln>
            <a:noFill/>
          </a:ln>
        </p:spPr>
        <p:txBody>
          <a:bodyPr anchorCtr="0" anchor="t" bIns="431800" lIns="431800" spcFirstLastPara="1" rIns="431800" wrap="square" tIns="431800">
            <a:spAutoFit/>
          </a:bodyPr>
          <a:lstStyle/>
          <a:p>
            <a:pPr indent="0" lvl="0" marL="0" marR="0" rtl="0" algn="just">
              <a:spcBef>
                <a:spcPts val="0"/>
              </a:spcBef>
              <a:spcAft>
                <a:spcPts val="0"/>
              </a:spcAft>
              <a:buNone/>
            </a:pPr>
            <a:r>
              <a:rPr b="0" i="0" lang="en-US" sz="3200" u="none" cap="none" strike="noStrike">
                <a:solidFill>
                  <a:schemeClr val="dk1"/>
                </a:solidFill>
                <a:latin typeface="Arial"/>
                <a:ea typeface="Arial"/>
                <a:cs typeface="Arial"/>
                <a:sym typeface="Arial"/>
              </a:rPr>
              <a:t>This section should provide enough information to let a faculty member in a clinical or basic science department easily understand and review the project. The introduction is based on your background literature review which identified knowledge gaps. After reading this short introduction section, the project’s significance and rationale should be crystal clear to the reader. </a:t>
            </a:r>
            <a:endParaRPr/>
          </a:p>
        </p:txBody>
      </p:sp>
      <p:pic>
        <p:nvPicPr>
          <p:cNvPr id="103" name="Google Shape;103;p13"/>
          <p:cNvPicPr preferRelativeResize="0"/>
          <p:nvPr/>
        </p:nvPicPr>
        <p:blipFill rotWithShape="1">
          <a:blip r:embed="rId5">
            <a:alphaModFix/>
          </a:blip>
          <a:srcRect b="0" l="0" r="0" t="0"/>
          <a:stretch/>
        </p:blipFill>
        <p:spPr>
          <a:xfrm>
            <a:off x="11189430" y="15451860"/>
            <a:ext cx="6421644" cy="5599700"/>
          </a:xfrm>
          <a:prstGeom prst="rect">
            <a:avLst/>
          </a:prstGeom>
          <a:noFill/>
          <a:ln>
            <a:noFill/>
          </a:ln>
        </p:spPr>
      </p:pic>
      <p:sp>
        <p:nvSpPr>
          <p:cNvPr id="104" name="Google Shape;104;p13"/>
          <p:cNvSpPr txBox="1"/>
          <p:nvPr/>
        </p:nvSpPr>
        <p:spPr>
          <a:xfrm>
            <a:off x="19946858" y="28042357"/>
            <a:ext cx="8001000" cy="2554545"/>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0" i="1" lang="en-US" sz="3200" u="none" cap="none" strike="noStrike">
                <a:solidFill>
                  <a:schemeClr val="dk1"/>
                </a:solidFill>
                <a:latin typeface="Arial Narrow"/>
                <a:ea typeface="Arial Narrow"/>
                <a:cs typeface="Arial Narrow"/>
                <a:sym typeface="Arial Narrow"/>
              </a:rPr>
              <a:t>Figure 3: Include descriptive caption.  For graphs, label X- and Y- axis.  Explain the meaning of symbols, such as lines (e.g., mean or median), boxes (e.g., IQR), brackets (e.g., SD or range), and data points (e.g., outliers).</a:t>
            </a:r>
            <a:endParaRPr/>
          </a:p>
        </p:txBody>
      </p:sp>
      <p:sp>
        <p:nvSpPr>
          <p:cNvPr id="105" name="Google Shape;105;p13"/>
          <p:cNvSpPr txBox="1"/>
          <p:nvPr/>
        </p:nvSpPr>
        <p:spPr>
          <a:xfrm>
            <a:off x="10469795" y="30158024"/>
            <a:ext cx="8001000" cy="1077218"/>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0" i="1" lang="en-US" sz="3200" u="none" cap="none" strike="noStrike">
                <a:solidFill>
                  <a:schemeClr val="dk1"/>
                </a:solidFill>
                <a:latin typeface="Arial Narrow"/>
                <a:ea typeface="Arial Narrow"/>
                <a:cs typeface="Arial Narrow"/>
                <a:sym typeface="Arial Narrow"/>
              </a:rPr>
              <a:t>Figure 2: Include descriptive caption. Use italics for the captions.</a:t>
            </a:r>
            <a:endParaRPr/>
          </a:p>
        </p:txBody>
      </p:sp>
      <p:sp>
        <p:nvSpPr>
          <p:cNvPr id="106" name="Google Shape;106;p13"/>
          <p:cNvSpPr txBox="1"/>
          <p:nvPr/>
        </p:nvSpPr>
        <p:spPr>
          <a:xfrm>
            <a:off x="29489400" y="27042871"/>
            <a:ext cx="8110728" cy="685800"/>
          </a:xfrm>
          <a:prstGeom prst="rect">
            <a:avLst/>
          </a:prstGeom>
          <a:solidFill>
            <a:srgbClr val="0F243E"/>
          </a:solidFill>
          <a:ln>
            <a:noFill/>
          </a:ln>
        </p:spPr>
        <p:txBody>
          <a:bodyPr anchorCtr="0" anchor="t" bIns="43075" lIns="86175" spcFirstLastPara="1" rIns="86175" wrap="square" tIns="43075">
            <a:spAutoFit/>
          </a:bodyPr>
          <a:lstStyle/>
          <a:p>
            <a:pPr indent="0" lvl="0" marL="0" marR="0" rtl="0" algn="ctr">
              <a:spcBef>
                <a:spcPts val="0"/>
              </a:spcBef>
              <a:spcAft>
                <a:spcPts val="0"/>
              </a:spcAft>
              <a:buNone/>
            </a:pPr>
            <a:r>
              <a:rPr b="1" i="0" lang="en-US" sz="3200" u="none" cap="none" strike="noStrike">
                <a:solidFill>
                  <a:srgbClr val="F8F8F8"/>
                </a:solidFill>
                <a:latin typeface="Arial Narrow"/>
                <a:ea typeface="Arial Narrow"/>
                <a:cs typeface="Arial Narrow"/>
                <a:sym typeface="Arial Narrow"/>
              </a:rPr>
              <a:t>Acknowledgement</a:t>
            </a:r>
            <a:r>
              <a:rPr b="1" i="0" lang="en-US" sz="3022" u="none" cap="none" strike="noStrike">
                <a:solidFill>
                  <a:srgbClr val="F8F8F8"/>
                </a:solidFill>
                <a:latin typeface="Arial Narrow"/>
                <a:ea typeface="Arial Narrow"/>
                <a:cs typeface="Arial Narrow"/>
                <a:sym typeface="Arial Narrow"/>
              </a:rPr>
              <a:t>s</a:t>
            </a:r>
            <a:endParaRPr/>
          </a:p>
        </p:txBody>
      </p:sp>
      <p:sp>
        <p:nvSpPr>
          <p:cNvPr id="107" name="Google Shape;107;p13"/>
          <p:cNvSpPr txBox="1"/>
          <p:nvPr/>
        </p:nvSpPr>
        <p:spPr>
          <a:xfrm>
            <a:off x="29459861" y="27968073"/>
            <a:ext cx="8001000" cy="3334246"/>
          </a:xfrm>
          <a:prstGeom prst="rect">
            <a:avLst/>
          </a:prstGeom>
          <a:noFill/>
          <a:ln>
            <a:noFill/>
          </a:ln>
        </p:spPr>
        <p:txBody>
          <a:bodyPr anchorCtr="0" anchor="t" bIns="431800" lIns="431800" spcFirstLastPara="1" rIns="431800" wrap="square" tIns="431800">
            <a:spAutoFit/>
          </a:bodyPr>
          <a:lstStyle/>
          <a:p>
            <a:pPr indent="0" lvl="0" marL="0" marR="0" rtl="0" algn="just">
              <a:spcBef>
                <a:spcPts val="0"/>
              </a:spcBef>
              <a:spcAft>
                <a:spcPts val="0"/>
              </a:spcAft>
              <a:buNone/>
            </a:pPr>
            <a:r>
              <a:rPr b="0" i="0" lang="en-US" sz="3200" u="none" cap="none" strike="noStrike">
                <a:solidFill>
                  <a:schemeClr val="dk1"/>
                </a:solidFill>
                <a:latin typeface="Arial"/>
                <a:ea typeface="Arial"/>
                <a:cs typeface="Arial"/>
                <a:sym typeface="Arial"/>
              </a:rPr>
              <a:t>I wish to thank my mentor Dr. Sally Smith and her collaborator Dr. Mary Jones.  I would also like to thank Dr. Mike Sommers for contributing the antibodies.</a:t>
            </a:r>
            <a:endParaRPr b="1" i="0" sz="3200" u="none" cap="none" strike="noStrike">
              <a:solidFill>
                <a:schemeClr val="dk1"/>
              </a:solidFill>
              <a:latin typeface="Arial"/>
              <a:ea typeface="Arial"/>
              <a:cs typeface="Arial"/>
              <a:sym typeface="Arial"/>
            </a:endParaRPr>
          </a:p>
        </p:txBody>
      </p:sp>
      <p:pic>
        <p:nvPicPr>
          <p:cNvPr id="108" name="Google Shape;108;p13"/>
          <p:cNvPicPr preferRelativeResize="0"/>
          <p:nvPr/>
        </p:nvPicPr>
        <p:blipFill rotWithShape="1">
          <a:blip r:embed="rId6">
            <a:alphaModFix/>
          </a:blip>
          <a:srcRect b="0" l="0" r="0" t="0"/>
          <a:stretch/>
        </p:blipFill>
        <p:spPr>
          <a:xfrm>
            <a:off x="1175485" y="2884091"/>
            <a:ext cx="7705615" cy="1371600"/>
          </a:xfrm>
          <a:prstGeom prst="rect">
            <a:avLst/>
          </a:prstGeom>
          <a:noFill/>
          <a:ln>
            <a:noFill/>
          </a:ln>
        </p:spPr>
      </p:pic>
      <p:sp>
        <p:nvSpPr>
          <p:cNvPr id="109" name="Google Shape;109;p13"/>
          <p:cNvSpPr txBox="1"/>
          <p:nvPr/>
        </p:nvSpPr>
        <p:spPr>
          <a:xfrm>
            <a:off x="838434" y="14032098"/>
            <a:ext cx="8110728" cy="685800"/>
          </a:xfrm>
          <a:prstGeom prst="rect">
            <a:avLst/>
          </a:prstGeom>
          <a:solidFill>
            <a:srgbClr val="0F243E"/>
          </a:solidFill>
          <a:ln>
            <a:noFill/>
          </a:ln>
        </p:spPr>
        <p:txBody>
          <a:bodyPr anchorCtr="0" anchor="t" bIns="43075" lIns="86175" spcFirstLastPara="1" rIns="86175" wrap="square" tIns="43075">
            <a:spAutoFit/>
          </a:bodyPr>
          <a:lstStyle/>
          <a:p>
            <a:pPr indent="0" lvl="0" marL="0" marR="0" rtl="0" algn="ctr">
              <a:spcBef>
                <a:spcPts val="0"/>
              </a:spcBef>
              <a:spcAft>
                <a:spcPts val="0"/>
              </a:spcAft>
              <a:buNone/>
            </a:pPr>
            <a:r>
              <a:rPr b="1" i="0" lang="en-US" sz="3200" u="none" cap="none" strike="noStrike">
                <a:solidFill>
                  <a:srgbClr val="F8F8F8"/>
                </a:solidFill>
                <a:latin typeface="Arial Narrow"/>
                <a:ea typeface="Arial Narrow"/>
                <a:cs typeface="Arial Narrow"/>
                <a:sym typeface="Arial Narrow"/>
              </a:rPr>
              <a:t>Research Question</a:t>
            </a:r>
            <a:endParaRPr/>
          </a:p>
        </p:txBody>
      </p:sp>
      <p:sp>
        <p:nvSpPr>
          <p:cNvPr id="110" name="Google Shape;110;p13"/>
          <p:cNvSpPr txBox="1"/>
          <p:nvPr/>
        </p:nvSpPr>
        <p:spPr>
          <a:xfrm>
            <a:off x="29489400" y="18297317"/>
            <a:ext cx="8110728" cy="685800"/>
          </a:xfrm>
          <a:prstGeom prst="rect">
            <a:avLst/>
          </a:prstGeom>
          <a:solidFill>
            <a:srgbClr val="0F243E"/>
          </a:solidFill>
          <a:ln>
            <a:noFill/>
          </a:ln>
        </p:spPr>
        <p:txBody>
          <a:bodyPr anchorCtr="0" anchor="t" bIns="43075" lIns="86175" spcFirstLastPara="1" rIns="86175" wrap="square" tIns="43075">
            <a:spAutoFit/>
          </a:bodyPr>
          <a:lstStyle/>
          <a:p>
            <a:pPr indent="0" lvl="0" marL="0" marR="0" rtl="0" algn="ctr">
              <a:spcBef>
                <a:spcPts val="0"/>
              </a:spcBef>
              <a:spcAft>
                <a:spcPts val="0"/>
              </a:spcAft>
              <a:buNone/>
            </a:pPr>
            <a:r>
              <a:rPr b="1" i="0" lang="en-US" sz="3200" u="none" cap="none" strike="noStrike">
                <a:solidFill>
                  <a:srgbClr val="F8F8F8"/>
                </a:solidFill>
                <a:latin typeface="Arial Narrow"/>
                <a:ea typeface="Arial Narrow"/>
                <a:cs typeface="Arial Narrow"/>
                <a:sym typeface="Arial Narrow"/>
              </a:rPr>
              <a:t>Summary</a:t>
            </a:r>
            <a:endParaRPr/>
          </a:p>
        </p:txBody>
      </p:sp>
      <p:graphicFrame>
        <p:nvGraphicFramePr>
          <p:cNvPr id="111" name="Google Shape;111;p13"/>
          <p:cNvGraphicFramePr/>
          <p:nvPr/>
        </p:nvGraphicFramePr>
        <p:xfrm>
          <a:off x="43921793" y="25703528"/>
          <a:ext cx="3000000" cy="3000000"/>
        </p:xfrm>
        <a:graphic>
          <a:graphicData uri="http://schemas.openxmlformats.org/drawingml/2006/table">
            <a:tbl>
              <a:tblPr bandRow="1" firstCol="1" firstRow="1">
                <a:noFill/>
                <a:tableStyleId>{E5D0E91E-A5B4-4637-9FFE-B0FD280C299C}</a:tableStyleId>
              </a:tblPr>
              <a:tblGrid>
                <a:gridCol w="1415750"/>
                <a:gridCol w="2094725"/>
                <a:gridCol w="1755975"/>
                <a:gridCol w="1755975"/>
              </a:tblGrid>
              <a:tr h="683475">
                <a:tc>
                  <a:txBody>
                    <a:bodyPr/>
                    <a:lstStyle/>
                    <a:p>
                      <a:pPr indent="0" lvl="0" marL="0" marR="0" rtl="0" algn="l">
                        <a:spcBef>
                          <a:spcPts val="0"/>
                        </a:spcBef>
                        <a:spcAft>
                          <a:spcPts val="0"/>
                        </a:spcAft>
                        <a:buNone/>
                      </a:pPr>
                      <a:r>
                        <a:t/>
                      </a:r>
                      <a:endParaRPr sz="7743"/>
                    </a:p>
                  </a:txBody>
                  <a:tcPr marT="0" marB="0" marR="68575" marL="68575"/>
                </a:tc>
                <a:tc>
                  <a:txBody>
                    <a:bodyPr/>
                    <a:lstStyle/>
                    <a:p>
                      <a:pPr indent="0" lvl="0" marL="0" marR="0" rtl="0" algn="l">
                        <a:spcBef>
                          <a:spcPts val="0"/>
                        </a:spcBef>
                        <a:spcAft>
                          <a:spcPts val="0"/>
                        </a:spcAft>
                        <a:buNone/>
                      </a:pPr>
                      <a:r>
                        <a:t/>
                      </a:r>
                      <a:endParaRPr sz="7743"/>
                    </a:p>
                  </a:txBody>
                  <a:tcPr marT="0" marB="0" marR="68575" marL="68575"/>
                </a:tc>
                <a:tc>
                  <a:txBody>
                    <a:bodyPr/>
                    <a:lstStyle/>
                    <a:p>
                      <a:pPr indent="0" lvl="0" marL="0" marR="0" rtl="0" algn="l">
                        <a:spcBef>
                          <a:spcPts val="0"/>
                        </a:spcBef>
                        <a:spcAft>
                          <a:spcPts val="0"/>
                        </a:spcAft>
                        <a:buNone/>
                      </a:pPr>
                      <a:r>
                        <a:t/>
                      </a:r>
                      <a:endParaRPr sz="7743"/>
                    </a:p>
                  </a:txBody>
                  <a:tcPr marT="0" marB="0" marR="68575" marL="68575"/>
                </a:tc>
                <a:tc>
                  <a:txBody>
                    <a:bodyPr/>
                    <a:lstStyle/>
                    <a:p>
                      <a:pPr indent="0" lvl="0" marL="0" marR="0" rtl="0" algn="l">
                        <a:spcBef>
                          <a:spcPts val="0"/>
                        </a:spcBef>
                        <a:spcAft>
                          <a:spcPts val="0"/>
                        </a:spcAft>
                        <a:buNone/>
                      </a:pPr>
                      <a:r>
                        <a:t/>
                      </a:r>
                      <a:endParaRPr sz="7743"/>
                    </a:p>
                  </a:txBody>
                  <a:tcPr marT="0" marB="0" marR="68575" marL="68575"/>
                </a:tc>
              </a:tr>
              <a:tr h="334000">
                <a:tc>
                  <a:txBody>
                    <a:bodyPr/>
                    <a:lstStyle/>
                    <a:p>
                      <a:pPr indent="0" lvl="0" marL="0" marR="0" rtl="0" algn="l">
                        <a:spcBef>
                          <a:spcPts val="0"/>
                        </a:spcBef>
                        <a:spcAft>
                          <a:spcPts val="0"/>
                        </a:spcAft>
                        <a:buNone/>
                      </a:pPr>
                      <a:r>
                        <a:t/>
                      </a:r>
                      <a:endParaRPr sz="7743"/>
                    </a:p>
                  </a:txBody>
                  <a:tcPr marT="0" marB="0" marR="68575" marL="68575"/>
                </a:tc>
                <a:tc>
                  <a:txBody>
                    <a:bodyPr/>
                    <a:lstStyle/>
                    <a:p>
                      <a:pPr indent="0" lvl="0" marL="0" marR="0" rtl="0" algn="l">
                        <a:spcBef>
                          <a:spcPts val="0"/>
                        </a:spcBef>
                        <a:spcAft>
                          <a:spcPts val="0"/>
                        </a:spcAft>
                        <a:buNone/>
                      </a:pPr>
                      <a:r>
                        <a:t/>
                      </a:r>
                      <a:endParaRPr sz="7743"/>
                    </a:p>
                  </a:txBody>
                  <a:tcPr marT="0" marB="0" marR="68575" marL="68575"/>
                </a:tc>
                <a:tc>
                  <a:txBody>
                    <a:bodyPr/>
                    <a:lstStyle/>
                    <a:p>
                      <a:pPr indent="0" lvl="0" marL="0" marR="0" rtl="0" algn="l">
                        <a:spcBef>
                          <a:spcPts val="0"/>
                        </a:spcBef>
                        <a:spcAft>
                          <a:spcPts val="0"/>
                        </a:spcAft>
                        <a:buNone/>
                      </a:pPr>
                      <a:r>
                        <a:t/>
                      </a:r>
                      <a:endParaRPr sz="7743"/>
                    </a:p>
                  </a:txBody>
                  <a:tcPr marT="0" marB="0" marR="68575" marL="68575"/>
                </a:tc>
                <a:tc>
                  <a:txBody>
                    <a:bodyPr/>
                    <a:lstStyle/>
                    <a:p>
                      <a:pPr indent="0" lvl="0" marL="0" marR="0" rtl="0" algn="l">
                        <a:spcBef>
                          <a:spcPts val="0"/>
                        </a:spcBef>
                        <a:spcAft>
                          <a:spcPts val="0"/>
                        </a:spcAft>
                        <a:buNone/>
                      </a:pPr>
                      <a:r>
                        <a:t/>
                      </a:r>
                      <a:endParaRPr sz="7743"/>
                    </a:p>
                  </a:txBody>
                  <a:tcPr marT="0" marB="0" marR="68575" marL="68575"/>
                </a:tc>
              </a:tr>
              <a:tr h="334000">
                <a:tc>
                  <a:txBody>
                    <a:bodyPr/>
                    <a:lstStyle/>
                    <a:p>
                      <a:pPr indent="0" lvl="0" marL="0" marR="0" rtl="0" algn="l">
                        <a:spcBef>
                          <a:spcPts val="0"/>
                        </a:spcBef>
                        <a:spcAft>
                          <a:spcPts val="0"/>
                        </a:spcAft>
                        <a:buNone/>
                      </a:pPr>
                      <a:r>
                        <a:t/>
                      </a:r>
                      <a:endParaRPr sz="7743"/>
                    </a:p>
                  </a:txBody>
                  <a:tcPr marT="0" marB="0" marR="68575" marL="68575"/>
                </a:tc>
                <a:tc>
                  <a:txBody>
                    <a:bodyPr/>
                    <a:lstStyle/>
                    <a:p>
                      <a:pPr indent="0" lvl="0" marL="0" marR="0" rtl="0" algn="l">
                        <a:spcBef>
                          <a:spcPts val="0"/>
                        </a:spcBef>
                        <a:spcAft>
                          <a:spcPts val="0"/>
                        </a:spcAft>
                        <a:buNone/>
                      </a:pPr>
                      <a:r>
                        <a:t/>
                      </a:r>
                      <a:endParaRPr sz="7743"/>
                    </a:p>
                  </a:txBody>
                  <a:tcPr marT="0" marB="0" marR="68575" marL="68575"/>
                </a:tc>
                <a:tc>
                  <a:txBody>
                    <a:bodyPr/>
                    <a:lstStyle/>
                    <a:p>
                      <a:pPr indent="0" lvl="0" marL="0" marR="0" rtl="0" algn="l">
                        <a:spcBef>
                          <a:spcPts val="0"/>
                        </a:spcBef>
                        <a:spcAft>
                          <a:spcPts val="0"/>
                        </a:spcAft>
                        <a:buNone/>
                      </a:pPr>
                      <a:r>
                        <a:t/>
                      </a:r>
                      <a:endParaRPr sz="7743"/>
                    </a:p>
                  </a:txBody>
                  <a:tcPr marT="0" marB="0" marR="68575" marL="68575"/>
                </a:tc>
                <a:tc>
                  <a:txBody>
                    <a:bodyPr/>
                    <a:lstStyle/>
                    <a:p>
                      <a:pPr indent="0" lvl="0" marL="0" marR="0" rtl="0" algn="l">
                        <a:spcBef>
                          <a:spcPts val="0"/>
                        </a:spcBef>
                        <a:spcAft>
                          <a:spcPts val="0"/>
                        </a:spcAft>
                        <a:buNone/>
                      </a:pPr>
                      <a:r>
                        <a:t/>
                      </a:r>
                      <a:endParaRPr sz="7743"/>
                    </a:p>
                  </a:txBody>
                  <a:tcPr marT="0" marB="0" marR="68575" marL="68575"/>
                </a:tc>
              </a:tr>
              <a:tr h="334000">
                <a:tc>
                  <a:txBody>
                    <a:bodyPr/>
                    <a:lstStyle/>
                    <a:p>
                      <a:pPr indent="0" lvl="0" marL="0" marR="0" rtl="0" algn="l">
                        <a:spcBef>
                          <a:spcPts val="0"/>
                        </a:spcBef>
                        <a:spcAft>
                          <a:spcPts val="0"/>
                        </a:spcAft>
                        <a:buNone/>
                      </a:pPr>
                      <a:r>
                        <a:t/>
                      </a:r>
                      <a:endParaRPr sz="7743"/>
                    </a:p>
                  </a:txBody>
                  <a:tcPr marT="0" marB="0" marR="68575" marL="68575"/>
                </a:tc>
                <a:tc>
                  <a:txBody>
                    <a:bodyPr/>
                    <a:lstStyle/>
                    <a:p>
                      <a:pPr indent="0" lvl="0" marL="0" marR="0" rtl="0" algn="l">
                        <a:spcBef>
                          <a:spcPts val="0"/>
                        </a:spcBef>
                        <a:spcAft>
                          <a:spcPts val="0"/>
                        </a:spcAft>
                        <a:buNone/>
                      </a:pPr>
                      <a:r>
                        <a:t/>
                      </a:r>
                      <a:endParaRPr sz="7743"/>
                    </a:p>
                  </a:txBody>
                  <a:tcPr marT="0" marB="0" marR="68575" marL="68575"/>
                </a:tc>
                <a:tc>
                  <a:txBody>
                    <a:bodyPr/>
                    <a:lstStyle/>
                    <a:p>
                      <a:pPr indent="0" lvl="0" marL="0" marR="0" rtl="0" algn="l">
                        <a:spcBef>
                          <a:spcPts val="0"/>
                        </a:spcBef>
                        <a:spcAft>
                          <a:spcPts val="0"/>
                        </a:spcAft>
                        <a:buNone/>
                      </a:pPr>
                      <a:r>
                        <a:t/>
                      </a:r>
                      <a:endParaRPr sz="7743"/>
                    </a:p>
                  </a:txBody>
                  <a:tcPr marT="0" marB="0" marR="68575" marL="68575"/>
                </a:tc>
                <a:tc>
                  <a:txBody>
                    <a:bodyPr/>
                    <a:lstStyle/>
                    <a:p>
                      <a:pPr indent="0" lvl="0" marL="0" marR="0" rtl="0" algn="l">
                        <a:spcBef>
                          <a:spcPts val="0"/>
                        </a:spcBef>
                        <a:spcAft>
                          <a:spcPts val="0"/>
                        </a:spcAft>
                        <a:buNone/>
                      </a:pPr>
                      <a:r>
                        <a:t/>
                      </a:r>
                      <a:endParaRPr sz="7743"/>
                    </a:p>
                  </a:txBody>
                  <a:tcPr marT="0" marB="0" marR="68575" marL="68575"/>
                </a:tc>
              </a:tr>
              <a:tr h="334000">
                <a:tc>
                  <a:txBody>
                    <a:bodyPr/>
                    <a:lstStyle/>
                    <a:p>
                      <a:pPr indent="0" lvl="0" marL="0" marR="0" rtl="0" algn="l">
                        <a:spcBef>
                          <a:spcPts val="0"/>
                        </a:spcBef>
                        <a:spcAft>
                          <a:spcPts val="0"/>
                        </a:spcAft>
                        <a:buNone/>
                      </a:pPr>
                      <a:r>
                        <a:t/>
                      </a:r>
                      <a:endParaRPr sz="7743"/>
                    </a:p>
                  </a:txBody>
                  <a:tcPr marT="0" marB="0" marR="68575" marL="68575"/>
                </a:tc>
                <a:tc>
                  <a:txBody>
                    <a:bodyPr/>
                    <a:lstStyle/>
                    <a:p>
                      <a:pPr indent="0" lvl="0" marL="0" marR="0" rtl="0" algn="l">
                        <a:spcBef>
                          <a:spcPts val="0"/>
                        </a:spcBef>
                        <a:spcAft>
                          <a:spcPts val="0"/>
                        </a:spcAft>
                        <a:buNone/>
                      </a:pPr>
                      <a:r>
                        <a:t/>
                      </a:r>
                      <a:endParaRPr sz="7743"/>
                    </a:p>
                  </a:txBody>
                  <a:tcPr marT="0" marB="0" marR="68575" marL="68575"/>
                </a:tc>
                <a:tc>
                  <a:txBody>
                    <a:bodyPr/>
                    <a:lstStyle/>
                    <a:p>
                      <a:pPr indent="0" lvl="0" marL="0" marR="0" rtl="0" algn="l">
                        <a:spcBef>
                          <a:spcPts val="0"/>
                        </a:spcBef>
                        <a:spcAft>
                          <a:spcPts val="0"/>
                        </a:spcAft>
                        <a:buNone/>
                      </a:pPr>
                      <a:r>
                        <a:t/>
                      </a:r>
                      <a:endParaRPr sz="7743"/>
                    </a:p>
                  </a:txBody>
                  <a:tcPr marT="0" marB="0" marR="68575" marL="68575"/>
                </a:tc>
                <a:tc>
                  <a:txBody>
                    <a:bodyPr/>
                    <a:lstStyle/>
                    <a:p>
                      <a:pPr indent="0" lvl="0" marL="0" marR="0" rtl="0" algn="l">
                        <a:spcBef>
                          <a:spcPts val="0"/>
                        </a:spcBef>
                        <a:spcAft>
                          <a:spcPts val="0"/>
                        </a:spcAft>
                        <a:buNone/>
                      </a:pPr>
                      <a:r>
                        <a:t/>
                      </a:r>
                      <a:endParaRPr sz="7743"/>
                    </a:p>
                  </a:txBody>
                  <a:tcPr marT="0" marB="0" marR="68575" marL="68575"/>
                </a:tc>
              </a:tr>
              <a:tr h="683475">
                <a:tc>
                  <a:txBody>
                    <a:bodyPr/>
                    <a:lstStyle/>
                    <a:p>
                      <a:pPr indent="0" lvl="0" marL="0" marR="0" rtl="0" algn="l">
                        <a:spcBef>
                          <a:spcPts val="0"/>
                        </a:spcBef>
                        <a:spcAft>
                          <a:spcPts val="0"/>
                        </a:spcAft>
                        <a:buNone/>
                      </a:pPr>
                      <a:r>
                        <a:t/>
                      </a:r>
                      <a:endParaRPr sz="7743"/>
                    </a:p>
                  </a:txBody>
                  <a:tcPr marT="0" marB="0" marR="68575" marL="68575"/>
                </a:tc>
                <a:tc>
                  <a:txBody>
                    <a:bodyPr/>
                    <a:lstStyle/>
                    <a:p>
                      <a:pPr indent="0" lvl="0" marL="0" marR="0" rtl="0" algn="l">
                        <a:spcBef>
                          <a:spcPts val="0"/>
                        </a:spcBef>
                        <a:spcAft>
                          <a:spcPts val="0"/>
                        </a:spcAft>
                        <a:buNone/>
                      </a:pPr>
                      <a:r>
                        <a:t/>
                      </a:r>
                      <a:endParaRPr sz="7743"/>
                    </a:p>
                  </a:txBody>
                  <a:tcPr marT="0" marB="0" marR="68575" marL="68575"/>
                </a:tc>
                <a:tc>
                  <a:txBody>
                    <a:bodyPr/>
                    <a:lstStyle/>
                    <a:p>
                      <a:pPr indent="0" lvl="0" marL="0" marR="0" rtl="0" algn="l">
                        <a:spcBef>
                          <a:spcPts val="0"/>
                        </a:spcBef>
                        <a:spcAft>
                          <a:spcPts val="0"/>
                        </a:spcAft>
                        <a:buNone/>
                      </a:pPr>
                      <a:r>
                        <a:t/>
                      </a:r>
                      <a:endParaRPr sz="7743"/>
                    </a:p>
                  </a:txBody>
                  <a:tcPr marT="0" marB="0" marR="68575" marL="68575"/>
                </a:tc>
                <a:tc>
                  <a:txBody>
                    <a:bodyPr/>
                    <a:lstStyle/>
                    <a:p>
                      <a:pPr indent="0" lvl="0" marL="0" marR="0" rtl="0" algn="l">
                        <a:spcBef>
                          <a:spcPts val="0"/>
                        </a:spcBef>
                        <a:spcAft>
                          <a:spcPts val="0"/>
                        </a:spcAft>
                        <a:buNone/>
                      </a:pPr>
                      <a:r>
                        <a:t/>
                      </a:r>
                      <a:endParaRPr sz="7743"/>
                    </a:p>
                  </a:txBody>
                  <a:tcPr marT="0" marB="0" marR="68575" marL="68575"/>
                </a:tc>
              </a:tr>
              <a:tr h="683475">
                <a:tc>
                  <a:txBody>
                    <a:bodyPr/>
                    <a:lstStyle/>
                    <a:p>
                      <a:pPr indent="0" lvl="0" marL="0" marR="0" rtl="0" algn="l">
                        <a:spcBef>
                          <a:spcPts val="0"/>
                        </a:spcBef>
                        <a:spcAft>
                          <a:spcPts val="0"/>
                        </a:spcAft>
                        <a:buNone/>
                      </a:pPr>
                      <a:r>
                        <a:t/>
                      </a:r>
                      <a:endParaRPr sz="7743"/>
                    </a:p>
                  </a:txBody>
                  <a:tcPr marT="0" marB="0" marR="68575" marL="68575"/>
                </a:tc>
                <a:tc>
                  <a:txBody>
                    <a:bodyPr/>
                    <a:lstStyle/>
                    <a:p>
                      <a:pPr indent="0" lvl="0" marL="0" marR="0" rtl="0" algn="l">
                        <a:spcBef>
                          <a:spcPts val="0"/>
                        </a:spcBef>
                        <a:spcAft>
                          <a:spcPts val="0"/>
                        </a:spcAft>
                        <a:buNone/>
                      </a:pPr>
                      <a:r>
                        <a:t/>
                      </a:r>
                      <a:endParaRPr sz="7743"/>
                    </a:p>
                  </a:txBody>
                  <a:tcPr marT="0" marB="0" marR="68575" marL="68575"/>
                </a:tc>
                <a:tc>
                  <a:txBody>
                    <a:bodyPr/>
                    <a:lstStyle/>
                    <a:p>
                      <a:pPr indent="0" lvl="0" marL="0" marR="0" rtl="0" algn="l">
                        <a:spcBef>
                          <a:spcPts val="0"/>
                        </a:spcBef>
                        <a:spcAft>
                          <a:spcPts val="0"/>
                        </a:spcAft>
                        <a:buNone/>
                      </a:pPr>
                      <a:r>
                        <a:t/>
                      </a:r>
                      <a:endParaRPr sz="7743"/>
                    </a:p>
                  </a:txBody>
                  <a:tcPr marT="0" marB="0" marR="68575" marL="68575"/>
                </a:tc>
                <a:tc>
                  <a:txBody>
                    <a:bodyPr/>
                    <a:lstStyle/>
                    <a:p>
                      <a:pPr indent="0" lvl="0" marL="0" marR="0" rtl="0" algn="l">
                        <a:spcBef>
                          <a:spcPts val="0"/>
                        </a:spcBef>
                        <a:spcAft>
                          <a:spcPts val="0"/>
                        </a:spcAft>
                        <a:buNone/>
                      </a:pPr>
                      <a:r>
                        <a:t/>
                      </a:r>
                      <a:endParaRPr sz="7743"/>
                    </a:p>
                  </a:txBody>
                  <a:tcPr marT="0" marB="0" marR="68575" marL="68575"/>
                </a:tc>
              </a:tr>
              <a:tr h="683475">
                <a:tc>
                  <a:txBody>
                    <a:bodyPr/>
                    <a:lstStyle/>
                    <a:p>
                      <a:pPr indent="0" lvl="0" marL="0" marR="0" rtl="0" algn="l">
                        <a:spcBef>
                          <a:spcPts val="0"/>
                        </a:spcBef>
                        <a:spcAft>
                          <a:spcPts val="0"/>
                        </a:spcAft>
                        <a:buNone/>
                      </a:pPr>
                      <a:r>
                        <a:t/>
                      </a:r>
                      <a:endParaRPr sz="7743"/>
                    </a:p>
                  </a:txBody>
                  <a:tcPr marT="0" marB="0" marR="68575" marL="68575"/>
                </a:tc>
                <a:tc>
                  <a:txBody>
                    <a:bodyPr/>
                    <a:lstStyle/>
                    <a:p>
                      <a:pPr indent="0" lvl="0" marL="0" marR="0" rtl="0" algn="l">
                        <a:spcBef>
                          <a:spcPts val="0"/>
                        </a:spcBef>
                        <a:spcAft>
                          <a:spcPts val="0"/>
                        </a:spcAft>
                        <a:buNone/>
                      </a:pPr>
                      <a:r>
                        <a:t/>
                      </a:r>
                      <a:endParaRPr sz="7743"/>
                    </a:p>
                  </a:txBody>
                  <a:tcPr marT="0" marB="0" marR="68575" marL="68575"/>
                </a:tc>
                <a:tc>
                  <a:txBody>
                    <a:bodyPr/>
                    <a:lstStyle/>
                    <a:p>
                      <a:pPr indent="0" lvl="0" marL="0" marR="0" rtl="0" algn="l">
                        <a:spcBef>
                          <a:spcPts val="0"/>
                        </a:spcBef>
                        <a:spcAft>
                          <a:spcPts val="0"/>
                        </a:spcAft>
                        <a:buNone/>
                      </a:pPr>
                      <a:r>
                        <a:t/>
                      </a:r>
                      <a:endParaRPr sz="7743"/>
                    </a:p>
                  </a:txBody>
                  <a:tcPr marT="0" marB="0" marR="68575" marL="68575"/>
                </a:tc>
                <a:tc>
                  <a:txBody>
                    <a:bodyPr/>
                    <a:lstStyle/>
                    <a:p>
                      <a:pPr indent="0" lvl="0" marL="0" marR="0" rtl="0" algn="l">
                        <a:spcBef>
                          <a:spcPts val="0"/>
                        </a:spcBef>
                        <a:spcAft>
                          <a:spcPts val="0"/>
                        </a:spcAft>
                        <a:buNone/>
                      </a:pPr>
                      <a:r>
                        <a:t/>
                      </a:r>
                      <a:endParaRPr sz="7743"/>
                    </a:p>
                  </a:txBody>
                  <a:tcPr marT="0" marB="0" marR="68575" marL="68575"/>
                </a:tc>
              </a:tr>
              <a:tr h="683475">
                <a:tc>
                  <a:txBody>
                    <a:bodyPr/>
                    <a:lstStyle/>
                    <a:p>
                      <a:pPr indent="0" lvl="0" marL="0" marR="0" rtl="0" algn="l">
                        <a:spcBef>
                          <a:spcPts val="0"/>
                        </a:spcBef>
                        <a:spcAft>
                          <a:spcPts val="0"/>
                        </a:spcAft>
                        <a:buNone/>
                      </a:pPr>
                      <a:r>
                        <a:t/>
                      </a:r>
                      <a:endParaRPr sz="7743"/>
                    </a:p>
                  </a:txBody>
                  <a:tcPr marT="0" marB="0" marR="68575" marL="68575"/>
                </a:tc>
                <a:tc>
                  <a:txBody>
                    <a:bodyPr/>
                    <a:lstStyle/>
                    <a:p>
                      <a:pPr indent="0" lvl="0" marL="0" marR="0" rtl="0" algn="l">
                        <a:spcBef>
                          <a:spcPts val="0"/>
                        </a:spcBef>
                        <a:spcAft>
                          <a:spcPts val="0"/>
                        </a:spcAft>
                        <a:buNone/>
                      </a:pPr>
                      <a:r>
                        <a:t/>
                      </a:r>
                      <a:endParaRPr sz="7743"/>
                    </a:p>
                  </a:txBody>
                  <a:tcPr marT="0" marB="0" marR="68575" marL="68575"/>
                </a:tc>
                <a:tc>
                  <a:txBody>
                    <a:bodyPr/>
                    <a:lstStyle/>
                    <a:p>
                      <a:pPr indent="0" lvl="0" marL="0" marR="0" rtl="0" algn="l">
                        <a:spcBef>
                          <a:spcPts val="0"/>
                        </a:spcBef>
                        <a:spcAft>
                          <a:spcPts val="0"/>
                        </a:spcAft>
                        <a:buNone/>
                      </a:pPr>
                      <a:r>
                        <a:t/>
                      </a:r>
                      <a:endParaRPr sz="7743"/>
                    </a:p>
                  </a:txBody>
                  <a:tcPr marT="0" marB="0" marR="68575" marL="68575"/>
                </a:tc>
                <a:tc>
                  <a:txBody>
                    <a:bodyPr/>
                    <a:lstStyle/>
                    <a:p>
                      <a:pPr indent="0" lvl="0" marL="0" marR="0" rtl="0" algn="l">
                        <a:spcBef>
                          <a:spcPts val="0"/>
                        </a:spcBef>
                        <a:spcAft>
                          <a:spcPts val="0"/>
                        </a:spcAft>
                        <a:buNone/>
                      </a:pPr>
                      <a:r>
                        <a:t/>
                      </a:r>
                      <a:endParaRPr sz="7743"/>
                    </a:p>
                  </a:txBody>
                  <a:tcPr marT="0" marB="0" marR="68575" marL="68575"/>
                </a:tc>
              </a:tr>
            </a:tbl>
          </a:graphicData>
        </a:graphic>
      </p:graphicFrame>
      <p:graphicFrame>
        <p:nvGraphicFramePr>
          <p:cNvPr id="112" name="Google Shape;112;p13"/>
          <p:cNvGraphicFramePr/>
          <p:nvPr/>
        </p:nvGraphicFramePr>
        <p:xfrm>
          <a:off x="19946858" y="5873848"/>
          <a:ext cx="3000000" cy="3000000"/>
        </p:xfrm>
        <a:graphic>
          <a:graphicData uri="http://schemas.openxmlformats.org/drawingml/2006/table">
            <a:tbl>
              <a:tblPr bandRow="1" firstCol="1" firstRow="1">
                <a:noFill/>
                <a:tableStyleId>{E5D0E91E-A5B4-4637-9FFE-B0FD280C299C}</a:tableStyleId>
              </a:tblPr>
              <a:tblGrid>
                <a:gridCol w="2593875"/>
                <a:gridCol w="1509875"/>
                <a:gridCol w="1389100"/>
                <a:gridCol w="2508150"/>
              </a:tblGrid>
              <a:tr h="1317750">
                <a:tc>
                  <a:txBody>
                    <a:bodyPr/>
                    <a:lstStyle/>
                    <a:p>
                      <a:pPr indent="0" lvl="0" marL="0" marR="0" rtl="0" algn="l">
                        <a:lnSpc>
                          <a:spcPct val="107000"/>
                        </a:lnSpc>
                        <a:spcBef>
                          <a:spcPts val="0"/>
                        </a:spcBef>
                        <a:spcAft>
                          <a:spcPts val="0"/>
                        </a:spcAft>
                        <a:buNone/>
                      </a:pPr>
                      <a:r>
                        <a:rPr lang="en-US" sz="2800"/>
                        <a:t> </a:t>
                      </a:r>
                      <a:endParaRPr sz="2800">
                        <a:latin typeface="Calibri"/>
                        <a:ea typeface="Calibri"/>
                        <a:cs typeface="Calibri"/>
                        <a:sym typeface="Calibri"/>
                      </a:endParaRPr>
                    </a:p>
                  </a:txBody>
                  <a:tcPr marT="0" marB="0" marR="68575" marL="68575"/>
                </a:tc>
                <a:tc>
                  <a:txBody>
                    <a:bodyPr/>
                    <a:lstStyle/>
                    <a:p>
                      <a:pPr indent="0" lvl="0" marL="0" marR="0" rtl="0" algn="ctr">
                        <a:lnSpc>
                          <a:spcPct val="107000"/>
                        </a:lnSpc>
                        <a:spcBef>
                          <a:spcPts val="0"/>
                        </a:spcBef>
                        <a:spcAft>
                          <a:spcPts val="0"/>
                        </a:spcAft>
                        <a:buNone/>
                      </a:pPr>
                      <a:r>
                        <a:rPr lang="en-US" sz="2800"/>
                        <a:t>Group 1</a:t>
                      </a:r>
                      <a:endParaRPr sz="2800">
                        <a:latin typeface="Calibri"/>
                        <a:ea typeface="Calibri"/>
                        <a:cs typeface="Calibri"/>
                        <a:sym typeface="Calibri"/>
                      </a:endParaRPr>
                    </a:p>
                  </a:txBody>
                  <a:tcPr marT="0" marB="0" marR="68575" marL="68575"/>
                </a:tc>
                <a:tc>
                  <a:txBody>
                    <a:bodyPr/>
                    <a:lstStyle/>
                    <a:p>
                      <a:pPr indent="0" lvl="0" marL="0" marR="0" rtl="0" algn="ctr">
                        <a:lnSpc>
                          <a:spcPct val="107000"/>
                        </a:lnSpc>
                        <a:spcBef>
                          <a:spcPts val="0"/>
                        </a:spcBef>
                        <a:spcAft>
                          <a:spcPts val="0"/>
                        </a:spcAft>
                        <a:buNone/>
                      </a:pPr>
                      <a:r>
                        <a:rPr lang="en-US" sz="2800"/>
                        <a:t>Group 2</a:t>
                      </a:r>
                      <a:endParaRPr sz="2800">
                        <a:latin typeface="Calibri"/>
                        <a:ea typeface="Calibri"/>
                        <a:cs typeface="Calibri"/>
                        <a:sym typeface="Calibri"/>
                      </a:endParaRPr>
                    </a:p>
                  </a:txBody>
                  <a:tcPr marT="0" marB="0" marR="68575" marL="68575"/>
                </a:tc>
                <a:tc>
                  <a:txBody>
                    <a:bodyPr/>
                    <a:lstStyle/>
                    <a:p>
                      <a:pPr indent="0" lvl="0" marL="0" marR="0" rtl="0" algn="ctr">
                        <a:lnSpc>
                          <a:spcPct val="107000"/>
                        </a:lnSpc>
                        <a:spcBef>
                          <a:spcPts val="0"/>
                        </a:spcBef>
                        <a:spcAft>
                          <a:spcPts val="0"/>
                        </a:spcAft>
                        <a:buNone/>
                      </a:pPr>
                      <a:r>
                        <a:rPr lang="en-US" sz="2800"/>
                        <a:t>Difference (95% CI or p-value)</a:t>
                      </a:r>
                      <a:endParaRPr sz="2800">
                        <a:latin typeface="Calibri"/>
                        <a:ea typeface="Calibri"/>
                        <a:cs typeface="Calibri"/>
                        <a:sym typeface="Calibri"/>
                      </a:endParaRPr>
                    </a:p>
                  </a:txBody>
                  <a:tcPr marT="0" marB="0" marR="68575" marL="68575"/>
                </a:tc>
              </a:tr>
              <a:tr h="520025">
                <a:tc>
                  <a:txBody>
                    <a:bodyPr/>
                    <a:lstStyle/>
                    <a:p>
                      <a:pPr indent="0" lvl="0" marL="0" marR="0" rtl="0" algn="l">
                        <a:lnSpc>
                          <a:spcPct val="107000"/>
                        </a:lnSpc>
                        <a:spcBef>
                          <a:spcPts val="0"/>
                        </a:spcBef>
                        <a:spcAft>
                          <a:spcPts val="0"/>
                        </a:spcAft>
                        <a:buNone/>
                      </a:pPr>
                      <a:r>
                        <a:rPr lang="en-US" sz="2800"/>
                        <a:t>number</a:t>
                      </a:r>
                      <a:endParaRPr sz="2800">
                        <a:latin typeface="Calibri"/>
                        <a:ea typeface="Calibri"/>
                        <a:cs typeface="Calibri"/>
                        <a:sym typeface="Calibri"/>
                      </a:endParaRPr>
                    </a:p>
                  </a:txBody>
                  <a:tcPr marT="0" marB="0" marR="68575" marL="68575"/>
                </a:tc>
                <a:tc>
                  <a:txBody>
                    <a:bodyPr/>
                    <a:lstStyle/>
                    <a:p>
                      <a:pPr indent="0" lvl="0" marL="0" marR="0" rtl="0" algn="ctr">
                        <a:lnSpc>
                          <a:spcPct val="107000"/>
                        </a:lnSpc>
                        <a:spcBef>
                          <a:spcPts val="0"/>
                        </a:spcBef>
                        <a:spcAft>
                          <a:spcPts val="0"/>
                        </a:spcAft>
                        <a:buNone/>
                      </a:pPr>
                      <a:r>
                        <a:rPr lang="en-US" sz="2800"/>
                        <a:t>135</a:t>
                      </a:r>
                      <a:endParaRPr sz="2800">
                        <a:latin typeface="Calibri"/>
                        <a:ea typeface="Calibri"/>
                        <a:cs typeface="Calibri"/>
                        <a:sym typeface="Calibri"/>
                      </a:endParaRPr>
                    </a:p>
                  </a:txBody>
                  <a:tcPr marT="0" marB="0" marR="68575" marL="68575"/>
                </a:tc>
                <a:tc>
                  <a:txBody>
                    <a:bodyPr/>
                    <a:lstStyle/>
                    <a:p>
                      <a:pPr indent="0" lvl="0" marL="0" marR="0" rtl="0" algn="ctr">
                        <a:lnSpc>
                          <a:spcPct val="107000"/>
                        </a:lnSpc>
                        <a:spcBef>
                          <a:spcPts val="0"/>
                        </a:spcBef>
                        <a:spcAft>
                          <a:spcPts val="0"/>
                        </a:spcAft>
                        <a:buNone/>
                      </a:pPr>
                      <a:r>
                        <a:rPr lang="en-US" sz="2800"/>
                        <a:t>141</a:t>
                      </a:r>
                      <a:endParaRPr sz="2800">
                        <a:latin typeface="Calibri"/>
                        <a:ea typeface="Calibri"/>
                        <a:cs typeface="Calibri"/>
                        <a:sym typeface="Calibri"/>
                      </a:endParaRPr>
                    </a:p>
                  </a:txBody>
                  <a:tcPr marT="0" marB="0" marR="68575" marL="68575"/>
                </a:tc>
                <a:tc>
                  <a:txBody>
                    <a:bodyPr/>
                    <a:lstStyle/>
                    <a:p>
                      <a:pPr indent="0" lvl="0" marL="0" marR="0" rtl="0" algn="ctr">
                        <a:lnSpc>
                          <a:spcPct val="107000"/>
                        </a:lnSpc>
                        <a:spcBef>
                          <a:spcPts val="0"/>
                        </a:spcBef>
                        <a:spcAft>
                          <a:spcPts val="0"/>
                        </a:spcAft>
                        <a:buNone/>
                      </a:pPr>
                      <a:r>
                        <a:rPr lang="en-US" sz="2800"/>
                        <a:t> </a:t>
                      </a:r>
                      <a:endParaRPr sz="2800">
                        <a:latin typeface="Calibri"/>
                        <a:ea typeface="Calibri"/>
                        <a:cs typeface="Calibri"/>
                        <a:sym typeface="Calibri"/>
                      </a:endParaRPr>
                    </a:p>
                  </a:txBody>
                  <a:tcPr marT="0" marB="0" marR="68575" marL="68575"/>
                </a:tc>
              </a:tr>
              <a:tr h="785950">
                <a:tc>
                  <a:txBody>
                    <a:bodyPr/>
                    <a:lstStyle/>
                    <a:p>
                      <a:pPr indent="0" lvl="0" marL="0" marR="0" rtl="0" algn="l">
                        <a:lnSpc>
                          <a:spcPct val="107000"/>
                        </a:lnSpc>
                        <a:spcBef>
                          <a:spcPts val="0"/>
                        </a:spcBef>
                        <a:spcAft>
                          <a:spcPts val="0"/>
                        </a:spcAft>
                        <a:buNone/>
                      </a:pPr>
                      <a:r>
                        <a:rPr lang="en-US" sz="2800"/>
                        <a:t>Age: mean ± SD</a:t>
                      </a:r>
                      <a:endParaRPr sz="2800">
                        <a:latin typeface="Calibri"/>
                        <a:ea typeface="Calibri"/>
                        <a:cs typeface="Calibri"/>
                        <a:sym typeface="Calibri"/>
                      </a:endParaRPr>
                    </a:p>
                  </a:txBody>
                  <a:tcPr marT="0" marB="0" marR="68575" marL="68575"/>
                </a:tc>
                <a:tc>
                  <a:txBody>
                    <a:bodyPr/>
                    <a:lstStyle/>
                    <a:p>
                      <a:pPr indent="0" lvl="0" marL="0" marR="0" rtl="0" algn="ctr">
                        <a:lnSpc>
                          <a:spcPct val="107000"/>
                        </a:lnSpc>
                        <a:spcBef>
                          <a:spcPts val="0"/>
                        </a:spcBef>
                        <a:spcAft>
                          <a:spcPts val="0"/>
                        </a:spcAft>
                        <a:buNone/>
                      </a:pPr>
                      <a:r>
                        <a:rPr lang="en-US" sz="2800"/>
                        <a:t>37 ± 7</a:t>
                      </a:r>
                      <a:endParaRPr sz="2800">
                        <a:latin typeface="Calibri"/>
                        <a:ea typeface="Calibri"/>
                        <a:cs typeface="Calibri"/>
                        <a:sym typeface="Calibri"/>
                      </a:endParaRPr>
                    </a:p>
                  </a:txBody>
                  <a:tcPr marT="0" marB="0" marR="68575" marL="68575"/>
                </a:tc>
                <a:tc>
                  <a:txBody>
                    <a:bodyPr/>
                    <a:lstStyle/>
                    <a:p>
                      <a:pPr indent="0" lvl="0" marL="0" marR="0" rtl="0" algn="ctr">
                        <a:lnSpc>
                          <a:spcPct val="107000"/>
                        </a:lnSpc>
                        <a:spcBef>
                          <a:spcPts val="0"/>
                        </a:spcBef>
                        <a:spcAft>
                          <a:spcPts val="0"/>
                        </a:spcAft>
                        <a:buNone/>
                      </a:pPr>
                      <a:r>
                        <a:rPr lang="en-US" sz="2800"/>
                        <a:t>42 ± 6</a:t>
                      </a:r>
                      <a:endParaRPr sz="2800">
                        <a:latin typeface="Calibri"/>
                        <a:ea typeface="Calibri"/>
                        <a:cs typeface="Calibri"/>
                        <a:sym typeface="Calibri"/>
                      </a:endParaRPr>
                    </a:p>
                  </a:txBody>
                  <a:tcPr marT="0" marB="0" marR="68575" marL="68575"/>
                </a:tc>
                <a:tc>
                  <a:txBody>
                    <a:bodyPr/>
                    <a:lstStyle/>
                    <a:p>
                      <a:pPr indent="0" lvl="0" marL="0" marR="0" rtl="0" algn="ctr">
                        <a:lnSpc>
                          <a:spcPct val="107000"/>
                        </a:lnSpc>
                        <a:spcBef>
                          <a:spcPts val="0"/>
                        </a:spcBef>
                        <a:spcAft>
                          <a:spcPts val="0"/>
                        </a:spcAft>
                        <a:buNone/>
                      </a:pPr>
                      <a:r>
                        <a:rPr lang="en-US" sz="2800"/>
                        <a:t> </a:t>
                      </a:r>
                      <a:endParaRPr sz="2800">
                        <a:latin typeface="Calibri"/>
                        <a:ea typeface="Calibri"/>
                        <a:cs typeface="Calibri"/>
                        <a:sym typeface="Calibri"/>
                      </a:endParaRPr>
                    </a:p>
                  </a:txBody>
                  <a:tcPr marT="0" marB="0" marR="68575" marL="68575"/>
                </a:tc>
              </a:tr>
              <a:tr h="785950">
                <a:tc>
                  <a:txBody>
                    <a:bodyPr/>
                    <a:lstStyle/>
                    <a:p>
                      <a:pPr indent="0" lvl="0" marL="0" marR="0" rtl="0" algn="l">
                        <a:lnSpc>
                          <a:spcPct val="107000"/>
                        </a:lnSpc>
                        <a:spcBef>
                          <a:spcPts val="0"/>
                        </a:spcBef>
                        <a:spcAft>
                          <a:spcPts val="0"/>
                        </a:spcAft>
                        <a:buNone/>
                      </a:pPr>
                      <a:r>
                        <a:rPr lang="en-US" sz="2800"/>
                        <a:t>Gender: M/F</a:t>
                      </a:r>
                      <a:endParaRPr sz="2800">
                        <a:latin typeface="Calibri"/>
                        <a:ea typeface="Calibri"/>
                        <a:cs typeface="Calibri"/>
                        <a:sym typeface="Calibri"/>
                      </a:endParaRPr>
                    </a:p>
                  </a:txBody>
                  <a:tcPr marT="0" marB="0" marR="68575" marL="68575"/>
                </a:tc>
                <a:tc>
                  <a:txBody>
                    <a:bodyPr/>
                    <a:lstStyle/>
                    <a:p>
                      <a:pPr indent="0" lvl="0" marL="0" marR="0" rtl="0" algn="ctr">
                        <a:lnSpc>
                          <a:spcPct val="107000"/>
                        </a:lnSpc>
                        <a:spcBef>
                          <a:spcPts val="0"/>
                        </a:spcBef>
                        <a:spcAft>
                          <a:spcPts val="0"/>
                        </a:spcAft>
                        <a:buNone/>
                      </a:pPr>
                      <a:r>
                        <a:rPr lang="en-US" sz="2800"/>
                        <a:t>64/71</a:t>
                      </a:r>
                      <a:endParaRPr sz="2800">
                        <a:latin typeface="Calibri"/>
                        <a:ea typeface="Calibri"/>
                        <a:cs typeface="Calibri"/>
                        <a:sym typeface="Calibri"/>
                      </a:endParaRPr>
                    </a:p>
                  </a:txBody>
                  <a:tcPr marT="0" marB="0" marR="68575" marL="68575"/>
                </a:tc>
                <a:tc>
                  <a:txBody>
                    <a:bodyPr/>
                    <a:lstStyle/>
                    <a:p>
                      <a:pPr indent="0" lvl="0" marL="0" marR="0" rtl="0" algn="ctr">
                        <a:lnSpc>
                          <a:spcPct val="107000"/>
                        </a:lnSpc>
                        <a:spcBef>
                          <a:spcPts val="0"/>
                        </a:spcBef>
                        <a:spcAft>
                          <a:spcPts val="0"/>
                        </a:spcAft>
                        <a:buNone/>
                      </a:pPr>
                      <a:r>
                        <a:rPr lang="en-US" sz="2800"/>
                        <a:t>73/68</a:t>
                      </a:r>
                      <a:endParaRPr sz="2800">
                        <a:latin typeface="Calibri"/>
                        <a:ea typeface="Calibri"/>
                        <a:cs typeface="Calibri"/>
                        <a:sym typeface="Calibri"/>
                      </a:endParaRPr>
                    </a:p>
                  </a:txBody>
                  <a:tcPr marT="0" marB="0" marR="68575" marL="68575"/>
                </a:tc>
                <a:tc>
                  <a:txBody>
                    <a:bodyPr/>
                    <a:lstStyle/>
                    <a:p>
                      <a:pPr indent="0" lvl="0" marL="0" marR="0" rtl="0" algn="ctr">
                        <a:lnSpc>
                          <a:spcPct val="107000"/>
                        </a:lnSpc>
                        <a:spcBef>
                          <a:spcPts val="0"/>
                        </a:spcBef>
                        <a:spcAft>
                          <a:spcPts val="0"/>
                        </a:spcAft>
                        <a:buNone/>
                      </a:pPr>
                      <a:r>
                        <a:rPr lang="en-US" sz="2800"/>
                        <a:t> </a:t>
                      </a:r>
                      <a:endParaRPr sz="2800">
                        <a:latin typeface="Calibri"/>
                        <a:ea typeface="Calibri"/>
                        <a:cs typeface="Calibri"/>
                        <a:sym typeface="Calibri"/>
                      </a:endParaRPr>
                    </a:p>
                  </a:txBody>
                  <a:tcPr marT="0" marB="0" marR="68575" marL="68575"/>
                </a:tc>
              </a:tr>
              <a:tr h="520025">
                <a:tc>
                  <a:txBody>
                    <a:bodyPr/>
                    <a:lstStyle/>
                    <a:p>
                      <a:pPr indent="0" lvl="0" marL="0" marR="0" rtl="0" algn="l">
                        <a:lnSpc>
                          <a:spcPct val="107000"/>
                        </a:lnSpc>
                        <a:spcBef>
                          <a:spcPts val="0"/>
                        </a:spcBef>
                        <a:spcAft>
                          <a:spcPts val="0"/>
                        </a:spcAft>
                        <a:buNone/>
                      </a:pPr>
                      <a:r>
                        <a:rPr lang="en-US" sz="2800"/>
                        <a:t>Ethnicity (if relevant) </a:t>
                      </a:r>
                      <a:endParaRPr sz="2800">
                        <a:latin typeface="Calibri"/>
                        <a:ea typeface="Calibri"/>
                        <a:cs typeface="Calibri"/>
                        <a:sym typeface="Calibri"/>
                      </a:endParaRPr>
                    </a:p>
                  </a:txBody>
                  <a:tcPr marT="0" marB="0" marR="68575" marL="68575"/>
                </a:tc>
                <a:tc>
                  <a:txBody>
                    <a:bodyPr/>
                    <a:lstStyle/>
                    <a:p>
                      <a:pPr indent="0" lvl="0" marL="0" marR="0" rtl="0" algn="ctr">
                        <a:lnSpc>
                          <a:spcPct val="107000"/>
                        </a:lnSpc>
                        <a:spcBef>
                          <a:spcPts val="0"/>
                        </a:spcBef>
                        <a:spcAft>
                          <a:spcPts val="0"/>
                        </a:spcAft>
                        <a:buNone/>
                      </a:pPr>
                      <a:r>
                        <a:rPr lang="en-US" sz="2800"/>
                        <a:t> </a:t>
                      </a:r>
                      <a:endParaRPr sz="2800">
                        <a:latin typeface="Calibri"/>
                        <a:ea typeface="Calibri"/>
                        <a:cs typeface="Calibri"/>
                        <a:sym typeface="Calibri"/>
                      </a:endParaRPr>
                    </a:p>
                  </a:txBody>
                  <a:tcPr marT="0" marB="0" marR="68575" marL="68575"/>
                </a:tc>
                <a:tc>
                  <a:txBody>
                    <a:bodyPr/>
                    <a:lstStyle/>
                    <a:p>
                      <a:pPr indent="0" lvl="0" marL="0" marR="0" rtl="0" algn="ctr">
                        <a:lnSpc>
                          <a:spcPct val="107000"/>
                        </a:lnSpc>
                        <a:spcBef>
                          <a:spcPts val="0"/>
                        </a:spcBef>
                        <a:spcAft>
                          <a:spcPts val="0"/>
                        </a:spcAft>
                        <a:buNone/>
                      </a:pPr>
                      <a:r>
                        <a:rPr lang="en-US" sz="2800"/>
                        <a:t> </a:t>
                      </a:r>
                      <a:endParaRPr sz="2800">
                        <a:latin typeface="Calibri"/>
                        <a:ea typeface="Calibri"/>
                        <a:cs typeface="Calibri"/>
                        <a:sym typeface="Calibri"/>
                      </a:endParaRPr>
                    </a:p>
                  </a:txBody>
                  <a:tcPr marT="0" marB="0" marR="68575" marL="68575"/>
                </a:tc>
                <a:tc>
                  <a:txBody>
                    <a:bodyPr/>
                    <a:lstStyle/>
                    <a:p>
                      <a:pPr indent="0" lvl="0" marL="0" marR="0" rtl="0" algn="ctr">
                        <a:lnSpc>
                          <a:spcPct val="107000"/>
                        </a:lnSpc>
                        <a:spcBef>
                          <a:spcPts val="0"/>
                        </a:spcBef>
                        <a:spcAft>
                          <a:spcPts val="0"/>
                        </a:spcAft>
                        <a:buNone/>
                      </a:pPr>
                      <a:r>
                        <a:rPr lang="en-US" sz="2800"/>
                        <a:t> </a:t>
                      </a:r>
                      <a:endParaRPr sz="2800">
                        <a:latin typeface="Calibri"/>
                        <a:ea typeface="Calibri"/>
                        <a:cs typeface="Calibri"/>
                        <a:sym typeface="Calibri"/>
                      </a:endParaRPr>
                    </a:p>
                  </a:txBody>
                  <a:tcPr marT="0" marB="0" marR="68575" marL="68575"/>
                </a:tc>
              </a:tr>
              <a:tr h="1429650">
                <a:tc>
                  <a:txBody>
                    <a:bodyPr/>
                    <a:lstStyle/>
                    <a:p>
                      <a:pPr indent="0" lvl="0" marL="0" marR="0" rtl="0" algn="l">
                        <a:lnSpc>
                          <a:spcPct val="107000"/>
                        </a:lnSpc>
                        <a:spcBef>
                          <a:spcPts val="0"/>
                        </a:spcBef>
                        <a:spcAft>
                          <a:spcPts val="0"/>
                        </a:spcAft>
                        <a:buNone/>
                      </a:pPr>
                      <a:r>
                        <a:rPr lang="en-US" sz="2800"/>
                        <a:t>Continuous Value 1: mean ± SD</a:t>
                      </a:r>
                      <a:endParaRPr sz="2800">
                        <a:latin typeface="Calibri"/>
                        <a:ea typeface="Calibri"/>
                        <a:cs typeface="Calibri"/>
                        <a:sym typeface="Calibri"/>
                      </a:endParaRPr>
                    </a:p>
                  </a:txBody>
                  <a:tcPr marT="0" marB="0" marR="68575" marL="68575"/>
                </a:tc>
                <a:tc>
                  <a:txBody>
                    <a:bodyPr/>
                    <a:lstStyle/>
                    <a:p>
                      <a:pPr indent="0" lvl="0" marL="0" marR="0" rtl="0" algn="ctr">
                        <a:lnSpc>
                          <a:spcPct val="107000"/>
                        </a:lnSpc>
                        <a:spcBef>
                          <a:spcPts val="0"/>
                        </a:spcBef>
                        <a:spcAft>
                          <a:spcPts val="0"/>
                        </a:spcAft>
                        <a:buNone/>
                      </a:pPr>
                      <a:r>
                        <a:rPr lang="en-US" sz="2800"/>
                        <a:t>7.8 ± 2.2</a:t>
                      </a:r>
                      <a:endParaRPr sz="2800">
                        <a:latin typeface="Calibri"/>
                        <a:ea typeface="Calibri"/>
                        <a:cs typeface="Calibri"/>
                        <a:sym typeface="Calibri"/>
                      </a:endParaRPr>
                    </a:p>
                  </a:txBody>
                  <a:tcPr marT="0" marB="0" marR="68575" marL="68575"/>
                </a:tc>
                <a:tc>
                  <a:txBody>
                    <a:bodyPr/>
                    <a:lstStyle/>
                    <a:p>
                      <a:pPr indent="0" lvl="0" marL="0" marR="0" rtl="0" algn="ctr">
                        <a:lnSpc>
                          <a:spcPct val="107000"/>
                        </a:lnSpc>
                        <a:spcBef>
                          <a:spcPts val="0"/>
                        </a:spcBef>
                        <a:spcAft>
                          <a:spcPts val="0"/>
                        </a:spcAft>
                        <a:buNone/>
                      </a:pPr>
                      <a:r>
                        <a:rPr lang="en-US" sz="2800"/>
                        <a:t>8.3 ± 3.0</a:t>
                      </a:r>
                      <a:endParaRPr sz="2800">
                        <a:latin typeface="Calibri"/>
                        <a:ea typeface="Calibri"/>
                        <a:cs typeface="Calibri"/>
                        <a:sym typeface="Calibri"/>
                      </a:endParaRPr>
                    </a:p>
                  </a:txBody>
                  <a:tcPr marT="0" marB="0" marR="68575" marL="68575"/>
                </a:tc>
                <a:tc>
                  <a:txBody>
                    <a:bodyPr/>
                    <a:lstStyle/>
                    <a:p>
                      <a:pPr indent="0" lvl="0" marL="0" marR="0" rtl="0" algn="ctr">
                        <a:lnSpc>
                          <a:spcPct val="107000"/>
                        </a:lnSpc>
                        <a:spcBef>
                          <a:spcPts val="0"/>
                        </a:spcBef>
                        <a:spcAft>
                          <a:spcPts val="0"/>
                        </a:spcAft>
                        <a:buNone/>
                      </a:pPr>
                      <a:r>
                        <a:rPr lang="en-US" sz="2800"/>
                        <a:t>-0.5 (95% CI -1.13 to 0.13)</a:t>
                      </a:r>
                      <a:endParaRPr sz="2800">
                        <a:latin typeface="Calibri"/>
                        <a:ea typeface="Calibri"/>
                        <a:cs typeface="Calibri"/>
                        <a:sym typeface="Calibri"/>
                      </a:endParaRPr>
                    </a:p>
                  </a:txBody>
                  <a:tcPr marT="0" marB="0" marR="68575" marL="68575"/>
                </a:tc>
              </a:tr>
              <a:tr h="1289750">
                <a:tc>
                  <a:txBody>
                    <a:bodyPr/>
                    <a:lstStyle/>
                    <a:p>
                      <a:pPr indent="0" lvl="0" marL="0" marR="0" rtl="0" algn="l">
                        <a:lnSpc>
                          <a:spcPct val="107000"/>
                        </a:lnSpc>
                        <a:spcBef>
                          <a:spcPts val="0"/>
                        </a:spcBef>
                        <a:spcAft>
                          <a:spcPts val="0"/>
                        </a:spcAft>
                        <a:buNone/>
                      </a:pPr>
                      <a:r>
                        <a:rPr lang="en-US" sz="2800"/>
                        <a:t>Continuous Value 2: mean ± SD</a:t>
                      </a:r>
                      <a:endParaRPr sz="2800">
                        <a:latin typeface="Calibri"/>
                        <a:ea typeface="Calibri"/>
                        <a:cs typeface="Calibri"/>
                        <a:sym typeface="Calibri"/>
                      </a:endParaRPr>
                    </a:p>
                  </a:txBody>
                  <a:tcPr marT="0" marB="0" marR="68575" marL="68575"/>
                </a:tc>
                <a:tc>
                  <a:txBody>
                    <a:bodyPr/>
                    <a:lstStyle/>
                    <a:p>
                      <a:pPr indent="0" lvl="0" marL="0" marR="0" rtl="0" algn="ctr">
                        <a:lnSpc>
                          <a:spcPct val="107000"/>
                        </a:lnSpc>
                        <a:spcBef>
                          <a:spcPts val="0"/>
                        </a:spcBef>
                        <a:spcAft>
                          <a:spcPts val="0"/>
                        </a:spcAft>
                        <a:buNone/>
                      </a:pPr>
                      <a:r>
                        <a:rPr lang="en-US" sz="2800"/>
                        <a:t>115 ± 22</a:t>
                      </a:r>
                      <a:endParaRPr sz="2800">
                        <a:latin typeface="Calibri"/>
                        <a:ea typeface="Calibri"/>
                        <a:cs typeface="Calibri"/>
                        <a:sym typeface="Calibri"/>
                      </a:endParaRPr>
                    </a:p>
                  </a:txBody>
                  <a:tcPr marT="0" marB="0" marR="68575" marL="68575"/>
                </a:tc>
                <a:tc>
                  <a:txBody>
                    <a:bodyPr/>
                    <a:lstStyle/>
                    <a:p>
                      <a:pPr indent="0" lvl="0" marL="0" marR="0" rtl="0" algn="ctr">
                        <a:lnSpc>
                          <a:spcPct val="107000"/>
                        </a:lnSpc>
                        <a:spcBef>
                          <a:spcPts val="0"/>
                        </a:spcBef>
                        <a:spcAft>
                          <a:spcPts val="0"/>
                        </a:spcAft>
                        <a:buNone/>
                      </a:pPr>
                      <a:r>
                        <a:rPr lang="en-US" sz="2800"/>
                        <a:t>128 ± 18</a:t>
                      </a:r>
                      <a:endParaRPr sz="2800">
                        <a:latin typeface="Calibri"/>
                        <a:ea typeface="Calibri"/>
                        <a:cs typeface="Calibri"/>
                        <a:sym typeface="Calibri"/>
                      </a:endParaRPr>
                    </a:p>
                  </a:txBody>
                  <a:tcPr marT="0" marB="0" marR="68575" marL="68575"/>
                </a:tc>
                <a:tc>
                  <a:txBody>
                    <a:bodyPr/>
                    <a:lstStyle/>
                    <a:p>
                      <a:pPr indent="0" lvl="0" marL="0" marR="0" rtl="0" algn="ctr">
                        <a:lnSpc>
                          <a:spcPct val="107000"/>
                        </a:lnSpc>
                        <a:spcBef>
                          <a:spcPts val="0"/>
                        </a:spcBef>
                        <a:spcAft>
                          <a:spcPts val="0"/>
                        </a:spcAft>
                        <a:buNone/>
                      </a:pPr>
                      <a:r>
                        <a:rPr lang="en-US" sz="2800">
                          <a:highlight>
                            <a:srgbClr val="FFFF00"/>
                          </a:highlight>
                        </a:rPr>
                        <a:t>-8.25 (95% CI -13.0 to -17.75)</a:t>
                      </a:r>
                      <a:endParaRPr sz="2800">
                        <a:highlight>
                          <a:srgbClr val="FFFF00"/>
                        </a:highlight>
                        <a:latin typeface="Calibri"/>
                        <a:ea typeface="Calibri"/>
                        <a:cs typeface="Calibri"/>
                        <a:sym typeface="Calibri"/>
                      </a:endParaRPr>
                    </a:p>
                  </a:txBody>
                  <a:tcPr marT="0" marB="0" marR="68575" marL="68575"/>
                </a:tc>
              </a:tr>
              <a:tr h="1051850">
                <a:tc>
                  <a:txBody>
                    <a:bodyPr/>
                    <a:lstStyle/>
                    <a:p>
                      <a:pPr indent="0" lvl="0" marL="0" marR="0" rtl="0" algn="l">
                        <a:lnSpc>
                          <a:spcPct val="107000"/>
                        </a:lnSpc>
                        <a:spcBef>
                          <a:spcPts val="0"/>
                        </a:spcBef>
                        <a:spcAft>
                          <a:spcPts val="0"/>
                        </a:spcAft>
                        <a:buNone/>
                      </a:pPr>
                      <a:r>
                        <a:rPr lang="en-US" sz="2800"/>
                        <a:t>Categorical Value 1</a:t>
                      </a:r>
                      <a:endParaRPr sz="2800">
                        <a:latin typeface="Calibri"/>
                        <a:ea typeface="Calibri"/>
                        <a:cs typeface="Calibri"/>
                        <a:sym typeface="Calibri"/>
                      </a:endParaRPr>
                    </a:p>
                  </a:txBody>
                  <a:tcPr marT="0" marB="0" marR="68575" marL="68575"/>
                </a:tc>
                <a:tc>
                  <a:txBody>
                    <a:bodyPr/>
                    <a:lstStyle/>
                    <a:p>
                      <a:pPr indent="0" lvl="0" marL="0" marR="0" rtl="0" algn="ctr">
                        <a:lnSpc>
                          <a:spcPct val="107000"/>
                        </a:lnSpc>
                        <a:spcBef>
                          <a:spcPts val="0"/>
                        </a:spcBef>
                        <a:spcAft>
                          <a:spcPts val="0"/>
                        </a:spcAft>
                        <a:buNone/>
                      </a:pPr>
                      <a:r>
                        <a:rPr lang="en-US" sz="2800"/>
                        <a:t>37/135 (27.4%)</a:t>
                      </a:r>
                      <a:endParaRPr sz="2800">
                        <a:latin typeface="Calibri"/>
                        <a:ea typeface="Calibri"/>
                        <a:cs typeface="Calibri"/>
                        <a:sym typeface="Calibri"/>
                      </a:endParaRPr>
                    </a:p>
                  </a:txBody>
                  <a:tcPr marT="0" marB="0" marR="68575" marL="68575"/>
                </a:tc>
                <a:tc>
                  <a:txBody>
                    <a:bodyPr/>
                    <a:lstStyle/>
                    <a:p>
                      <a:pPr indent="0" lvl="0" marL="0" marR="0" rtl="0" algn="ctr">
                        <a:lnSpc>
                          <a:spcPct val="107000"/>
                        </a:lnSpc>
                        <a:spcBef>
                          <a:spcPts val="0"/>
                        </a:spcBef>
                        <a:spcAft>
                          <a:spcPts val="0"/>
                        </a:spcAft>
                        <a:buNone/>
                      </a:pPr>
                      <a:r>
                        <a:rPr lang="en-US" sz="2800"/>
                        <a:t>45/141 (31.9%)</a:t>
                      </a:r>
                      <a:endParaRPr sz="2800">
                        <a:latin typeface="Calibri"/>
                        <a:ea typeface="Calibri"/>
                        <a:cs typeface="Calibri"/>
                        <a:sym typeface="Calibri"/>
                      </a:endParaRPr>
                    </a:p>
                  </a:txBody>
                  <a:tcPr marT="0" marB="0" marR="68575" marL="68575"/>
                </a:tc>
                <a:tc>
                  <a:txBody>
                    <a:bodyPr/>
                    <a:lstStyle/>
                    <a:p>
                      <a:pPr indent="0" lvl="0" marL="0" marR="0" rtl="0" algn="ctr">
                        <a:lnSpc>
                          <a:spcPct val="107000"/>
                        </a:lnSpc>
                        <a:spcBef>
                          <a:spcPts val="0"/>
                        </a:spcBef>
                        <a:spcAft>
                          <a:spcPts val="0"/>
                        </a:spcAft>
                        <a:buNone/>
                      </a:pPr>
                      <a:r>
                        <a:rPr lang="en-US" sz="2800"/>
                        <a:t>-4.5% (95% CI -15.3 to 6.3%)</a:t>
                      </a:r>
                      <a:endParaRPr sz="2800">
                        <a:latin typeface="Calibri"/>
                        <a:ea typeface="Calibri"/>
                        <a:cs typeface="Calibri"/>
                        <a:sym typeface="Calibri"/>
                      </a:endParaRPr>
                    </a:p>
                  </a:txBody>
                  <a:tcPr marT="0" marB="0" marR="68575" marL="68575"/>
                </a:tc>
              </a:tr>
              <a:tr h="1051850">
                <a:tc>
                  <a:txBody>
                    <a:bodyPr/>
                    <a:lstStyle/>
                    <a:p>
                      <a:pPr indent="0" lvl="0" marL="0" marR="0" rtl="0" algn="l">
                        <a:lnSpc>
                          <a:spcPct val="107000"/>
                        </a:lnSpc>
                        <a:spcBef>
                          <a:spcPts val="0"/>
                        </a:spcBef>
                        <a:spcAft>
                          <a:spcPts val="0"/>
                        </a:spcAft>
                        <a:buNone/>
                      </a:pPr>
                      <a:r>
                        <a:rPr lang="en-US" sz="2800"/>
                        <a:t>Categorical Value 2</a:t>
                      </a:r>
                      <a:endParaRPr sz="2800">
                        <a:latin typeface="Calibri"/>
                        <a:ea typeface="Calibri"/>
                        <a:cs typeface="Calibri"/>
                        <a:sym typeface="Calibri"/>
                      </a:endParaRPr>
                    </a:p>
                  </a:txBody>
                  <a:tcPr marT="0" marB="0" marR="68575" marL="68575"/>
                </a:tc>
                <a:tc>
                  <a:txBody>
                    <a:bodyPr/>
                    <a:lstStyle/>
                    <a:p>
                      <a:pPr indent="0" lvl="0" marL="0" marR="0" rtl="0" algn="ctr">
                        <a:lnSpc>
                          <a:spcPct val="107000"/>
                        </a:lnSpc>
                        <a:spcBef>
                          <a:spcPts val="0"/>
                        </a:spcBef>
                        <a:spcAft>
                          <a:spcPts val="0"/>
                        </a:spcAft>
                        <a:buNone/>
                      </a:pPr>
                      <a:r>
                        <a:rPr lang="en-US" sz="2800"/>
                        <a:t>88/135 (65.2%)</a:t>
                      </a:r>
                      <a:endParaRPr sz="2800">
                        <a:latin typeface="Calibri"/>
                        <a:ea typeface="Calibri"/>
                        <a:cs typeface="Calibri"/>
                        <a:sym typeface="Calibri"/>
                      </a:endParaRPr>
                    </a:p>
                  </a:txBody>
                  <a:tcPr marT="0" marB="0" marR="68575" marL="68575"/>
                </a:tc>
                <a:tc>
                  <a:txBody>
                    <a:bodyPr/>
                    <a:lstStyle/>
                    <a:p>
                      <a:pPr indent="0" lvl="0" marL="0" marR="0" rtl="0" algn="ctr">
                        <a:lnSpc>
                          <a:spcPct val="107000"/>
                        </a:lnSpc>
                        <a:spcBef>
                          <a:spcPts val="0"/>
                        </a:spcBef>
                        <a:spcAft>
                          <a:spcPts val="0"/>
                        </a:spcAft>
                        <a:buNone/>
                      </a:pPr>
                      <a:r>
                        <a:rPr lang="en-US" sz="2800"/>
                        <a:t>111/141 (78.7%)</a:t>
                      </a:r>
                      <a:endParaRPr sz="2800">
                        <a:latin typeface="Calibri"/>
                        <a:ea typeface="Calibri"/>
                        <a:cs typeface="Calibri"/>
                        <a:sym typeface="Calibri"/>
                      </a:endParaRPr>
                    </a:p>
                  </a:txBody>
                  <a:tcPr marT="0" marB="0" marR="68575" marL="68575"/>
                </a:tc>
                <a:tc>
                  <a:txBody>
                    <a:bodyPr/>
                    <a:lstStyle/>
                    <a:p>
                      <a:pPr indent="0" lvl="0" marL="0" marR="0" rtl="0" algn="ctr">
                        <a:lnSpc>
                          <a:spcPct val="107000"/>
                        </a:lnSpc>
                        <a:spcBef>
                          <a:spcPts val="0"/>
                        </a:spcBef>
                        <a:spcAft>
                          <a:spcPts val="0"/>
                        </a:spcAft>
                        <a:buNone/>
                      </a:pPr>
                      <a:r>
                        <a:rPr lang="en-US" sz="2800"/>
                        <a:t>-</a:t>
                      </a:r>
                      <a:r>
                        <a:rPr lang="en-US" sz="2800">
                          <a:highlight>
                            <a:srgbClr val="FFFF00"/>
                          </a:highlight>
                        </a:rPr>
                        <a:t>13.5% (95% CI -24.0 to -3.0%)</a:t>
                      </a:r>
                      <a:endParaRPr sz="2800">
                        <a:highlight>
                          <a:srgbClr val="FFFF00"/>
                        </a:highlight>
                        <a:latin typeface="Calibri"/>
                        <a:ea typeface="Calibri"/>
                        <a:cs typeface="Calibri"/>
                        <a:sym typeface="Calibri"/>
                      </a:endParaRPr>
                    </a:p>
                  </a:txBody>
                  <a:tcPr marT="0" marB="0" marR="68575" marL="68575"/>
                </a:tc>
              </a:tr>
            </a:tbl>
          </a:graphicData>
        </a:graphic>
      </p:graphicFrame>
      <p:sp>
        <p:nvSpPr>
          <p:cNvPr id="113" name="Google Shape;113;p13"/>
          <p:cNvSpPr txBox="1"/>
          <p:nvPr/>
        </p:nvSpPr>
        <p:spPr>
          <a:xfrm>
            <a:off x="932893" y="14955930"/>
            <a:ext cx="8001000" cy="5304016"/>
          </a:xfrm>
          <a:prstGeom prst="rect">
            <a:avLst/>
          </a:prstGeom>
          <a:noFill/>
          <a:ln>
            <a:noFill/>
          </a:ln>
        </p:spPr>
        <p:txBody>
          <a:bodyPr anchorCtr="0" anchor="t" bIns="431800" lIns="431800" spcFirstLastPara="1" rIns="431800" wrap="square" tIns="431800">
            <a:spAutoFit/>
          </a:bodyPr>
          <a:lstStyle/>
          <a:p>
            <a:pPr indent="0" lvl="0" marL="0" marR="0" rtl="0" algn="just">
              <a:spcBef>
                <a:spcPts val="0"/>
              </a:spcBef>
              <a:spcAft>
                <a:spcPts val="0"/>
              </a:spcAft>
              <a:buNone/>
            </a:pPr>
            <a:r>
              <a:rPr b="0" i="0" lang="en-US" sz="3200" u="none" cap="none" strike="noStrike">
                <a:solidFill>
                  <a:schemeClr val="dk1"/>
                </a:solidFill>
                <a:latin typeface="Arial"/>
                <a:ea typeface="Arial"/>
                <a:cs typeface="Arial"/>
                <a:sym typeface="Arial"/>
              </a:rPr>
              <a:t>State your research question in clear and straightforward fashion.  Use PICO format if appropriate (e.g., such an intervention or comparison study.) Your research question should target one or more of the knowledge gaps identified in your introduction. Specifically state the primary outcome and secondary outcomes.</a:t>
            </a:r>
            <a:endParaRPr/>
          </a:p>
        </p:txBody>
      </p:sp>
      <p:sp>
        <p:nvSpPr>
          <p:cNvPr id="114" name="Google Shape;114;p13"/>
          <p:cNvSpPr txBox="1"/>
          <p:nvPr/>
        </p:nvSpPr>
        <p:spPr>
          <a:xfrm>
            <a:off x="932893" y="21587913"/>
            <a:ext cx="8001000" cy="9243556"/>
          </a:xfrm>
          <a:prstGeom prst="rect">
            <a:avLst/>
          </a:prstGeom>
          <a:noFill/>
          <a:ln>
            <a:noFill/>
          </a:ln>
        </p:spPr>
        <p:txBody>
          <a:bodyPr anchorCtr="0" anchor="t" bIns="431800" lIns="431800" spcFirstLastPara="1" rIns="431800" wrap="square" tIns="431800">
            <a:spAutoFit/>
          </a:bodyPr>
          <a:lstStyle/>
          <a:p>
            <a:pPr indent="0" lvl="0" marL="0" marR="0" rtl="0" algn="just">
              <a:spcBef>
                <a:spcPts val="0"/>
              </a:spcBef>
              <a:spcAft>
                <a:spcPts val="0"/>
              </a:spcAft>
              <a:buNone/>
            </a:pPr>
            <a:r>
              <a:rPr b="0" i="0" lang="en-US" sz="3200" u="none" cap="none" strike="noStrike">
                <a:solidFill>
                  <a:schemeClr val="dk1"/>
                </a:solidFill>
                <a:latin typeface="Arial"/>
                <a:ea typeface="Arial"/>
                <a:cs typeface="Arial"/>
                <a:sym typeface="Arial"/>
              </a:rPr>
              <a:t>This section describes what you did to answer your research question. Provide a description of the study design using standard terms; e.g., case series, case-control, cohort, clinical trial, quality improvement.  Include anticipated number of subjects, location and dates of enrollment, the rationale for using this number of subjects (e.g., power analysis), the variables that will be collected/analyzed, and the analytic and statistical methods to be used.  This section should also include other methodology; recruiting/enrolling subjects; specific methods, manipulations, or procedures. </a:t>
            </a:r>
            <a:endParaRPr b="1" i="0" sz="3022" u="none" cap="none" strike="noStrike">
              <a:solidFill>
                <a:schemeClr val="dk1"/>
              </a:solidFill>
              <a:latin typeface="Arial"/>
              <a:ea typeface="Arial"/>
              <a:cs typeface="Arial"/>
              <a:sym typeface="Arial"/>
            </a:endParaRPr>
          </a:p>
        </p:txBody>
      </p:sp>
      <p:sp>
        <p:nvSpPr>
          <p:cNvPr id="115" name="Google Shape;115;p13"/>
          <p:cNvSpPr txBox="1"/>
          <p:nvPr/>
        </p:nvSpPr>
        <p:spPr>
          <a:xfrm>
            <a:off x="10446662" y="20348427"/>
            <a:ext cx="8001000" cy="3826689"/>
          </a:xfrm>
          <a:prstGeom prst="rect">
            <a:avLst/>
          </a:prstGeom>
          <a:noFill/>
          <a:ln>
            <a:noFill/>
          </a:ln>
        </p:spPr>
        <p:txBody>
          <a:bodyPr anchorCtr="0" anchor="t" bIns="431800" lIns="431800" spcFirstLastPara="1" rIns="431800" wrap="square" tIns="431800">
            <a:spAutoFit/>
          </a:bodyPr>
          <a:lstStyle/>
          <a:p>
            <a:pPr indent="0" lvl="0" marL="0" marR="0" rtl="0" algn="just">
              <a:spcBef>
                <a:spcPts val="0"/>
              </a:spcBef>
              <a:spcAft>
                <a:spcPts val="0"/>
              </a:spcAft>
              <a:buNone/>
            </a:pPr>
            <a:r>
              <a:rPr b="0" i="1" lang="en-US" sz="3200" u="none" cap="none" strike="noStrike">
                <a:solidFill>
                  <a:schemeClr val="dk1"/>
                </a:solidFill>
                <a:latin typeface="Arial Narrow"/>
                <a:ea typeface="Arial Narrow"/>
                <a:cs typeface="Arial Narrow"/>
                <a:sym typeface="Arial Narrow"/>
              </a:rPr>
              <a:t>Figure 1: All figures, charts, and tables should be numbered and include a descriptive caption.  Use italics for the captions. Where appropriate, use a Patient Flow Diagram to report the numbers of patients in groups and subgroups</a:t>
            </a:r>
            <a:endParaRPr/>
          </a:p>
        </p:txBody>
      </p:sp>
      <p:sp>
        <p:nvSpPr>
          <p:cNvPr id="116" name="Google Shape;116;p13"/>
          <p:cNvSpPr txBox="1"/>
          <p:nvPr/>
        </p:nvSpPr>
        <p:spPr>
          <a:xfrm>
            <a:off x="20004660" y="15432380"/>
            <a:ext cx="8001000" cy="4811574"/>
          </a:xfrm>
          <a:prstGeom prst="rect">
            <a:avLst/>
          </a:prstGeom>
          <a:noFill/>
          <a:ln>
            <a:noFill/>
          </a:ln>
        </p:spPr>
        <p:txBody>
          <a:bodyPr anchorCtr="0" anchor="t" bIns="431800" lIns="431800" spcFirstLastPara="1" rIns="431800" wrap="square" tIns="431800">
            <a:spAutoFit/>
          </a:bodyPr>
          <a:lstStyle/>
          <a:p>
            <a:pPr indent="0" lvl="0" marL="0" marR="0" rtl="0" algn="just">
              <a:spcBef>
                <a:spcPts val="0"/>
              </a:spcBef>
              <a:spcAft>
                <a:spcPts val="0"/>
              </a:spcAft>
              <a:buNone/>
            </a:pPr>
            <a:r>
              <a:rPr b="0" i="1" lang="en-US" sz="3200" u="none" cap="none" strike="noStrike">
                <a:solidFill>
                  <a:schemeClr val="dk1"/>
                </a:solidFill>
                <a:latin typeface="Arial Narrow"/>
                <a:ea typeface="Arial Narrow"/>
                <a:cs typeface="Arial Narrow"/>
                <a:sym typeface="Arial Narrow"/>
              </a:rPr>
              <a:t>Table 1: Include description caption. Use tables or graphs  to display differences between groups. For tables, use column and row headings. For individual cells that report proportions or frequencies, state the ratio and percentages; e.g., “N/D (%)” instead of just percentages.  Highlight cells that contain important findings.</a:t>
            </a:r>
            <a:endParaRPr/>
          </a:p>
        </p:txBody>
      </p:sp>
      <p:sp>
        <p:nvSpPr>
          <p:cNvPr id="117" name="Google Shape;117;p13"/>
          <p:cNvSpPr txBox="1"/>
          <p:nvPr/>
        </p:nvSpPr>
        <p:spPr>
          <a:xfrm>
            <a:off x="29386160" y="20455293"/>
            <a:ext cx="8001000" cy="4661084"/>
          </a:xfrm>
          <a:prstGeom prst="rect">
            <a:avLst/>
          </a:prstGeom>
          <a:noFill/>
          <a:ln>
            <a:noFill/>
          </a:ln>
        </p:spPr>
        <p:txBody>
          <a:bodyPr anchorCtr="0" anchor="t" bIns="431800" lIns="431800" spcFirstLastPara="1" rIns="431800" wrap="square" tIns="431800">
            <a:spAutoFit/>
          </a:bodyPr>
          <a:lstStyle/>
          <a:p>
            <a:pPr indent="0" lvl="0" marL="0" marR="0" rtl="0" algn="just">
              <a:spcBef>
                <a:spcPts val="0"/>
              </a:spcBef>
              <a:spcAft>
                <a:spcPts val="0"/>
              </a:spcAft>
              <a:buNone/>
            </a:pPr>
            <a:r>
              <a:rPr b="0" i="0" lang="en-US" sz="5400" u="none" cap="none" strike="noStrike">
                <a:solidFill>
                  <a:schemeClr val="dk1"/>
                </a:solidFill>
                <a:latin typeface="Arial"/>
                <a:ea typeface="Arial"/>
                <a:cs typeface="Arial"/>
                <a:sym typeface="Arial"/>
              </a:rPr>
              <a:t>Summarize the results of your project in one to three bullet points.</a:t>
            </a:r>
            <a:endParaRPr/>
          </a:p>
          <a:p>
            <a:pPr indent="0" lvl="0" marL="0" marR="0" rtl="0" algn="just">
              <a:spcBef>
                <a:spcPts val="0"/>
              </a:spcBef>
              <a:spcAft>
                <a:spcPts val="0"/>
              </a:spcAft>
              <a:buNone/>
            </a:pPr>
            <a:r>
              <a:t/>
            </a:r>
            <a:endParaRPr b="1" i="0" sz="3022" u="none" cap="none" strike="noStrike">
              <a:solidFill>
                <a:schemeClr val="dk1"/>
              </a:solidFill>
              <a:latin typeface="Arial Narrow"/>
              <a:ea typeface="Arial Narrow"/>
              <a:cs typeface="Arial Narrow"/>
              <a:sym typeface="Arial Narrow"/>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